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rels" ContentType="application/vnd.openxmlformats-package.relationships+xml"/>
  <Override PartName="/customXml/itemProps36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4.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Lst>
  <p:notesMasterIdLst>
    <p:notesMasterId r:id="rId24"/>
  </p:notesMasterIdLst>
  <p:handoutMasterIdLst>
    <p:handoutMasterId r:id="rId25"/>
  </p:handoutMasterIdLst>
  <p:sldIdLst>
    <p:sldId id="269" r:id="rId4"/>
    <p:sldId id="304" r:id="rId5"/>
    <p:sldId id="270" r:id="rId6"/>
    <p:sldId id="272" r:id="rId7"/>
    <p:sldId id="275" r:id="rId8"/>
    <p:sldId id="331" r:id="rId9"/>
    <p:sldId id="285" r:id="rId10"/>
    <p:sldId id="290" r:id="rId11"/>
    <p:sldId id="332" r:id="rId12"/>
    <p:sldId id="295" r:id="rId13"/>
    <p:sldId id="296" r:id="rId14"/>
    <p:sldId id="323" r:id="rId15"/>
    <p:sldId id="292" r:id="rId16"/>
    <p:sldId id="299" r:id="rId17"/>
    <p:sldId id="301" r:id="rId18"/>
    <p:sldId id="300" r:id="rId19"/>
    <p:sldId id="302" r:id="rId20"/>
    <p:sldId id="333" r:id="rId21"/>
    <p:sldId id="321" r:id="rId22"/>
    <p:sldId id="330" r:id="rId23"/>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599"/>
    <a:srgbClr val="CCD6EA"/>
    <a:srgbClr val="6C9F0B"/>
    <a:srgbClr val="0F78C4"/>
    <a:srgbClr val="D9E8EF"/>
    <a:srgbClr val="E7EAEF"/>
    <a:srgbClr val="58ACE7"/>
    <a:srgbClr val="014288"/>
    <a:srgbClr val="418FD8"/>
    <a:srgbClr val="478D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1" Type="http://schemas.openxmlformats.org/officeDocument/2006/relationships/tags" Target="tags/tag364.xml"/><Relationship Id="rId30" Type="http://schemas.openxmlformats.org/officeDocument/2006/relationships/customXml" Target="../customXml/item1.xml"/><Relationship Id="rId3" Type="http://schemas.openxmlformats.org/officeDocument/2006/relationships/slideMaster" Target="slideMasters/slideMaster2.xml"/><Relationship Id="rId29" Type="http://schemas.openxmlformats.org/officeDocument/2006/relationships/customXmlProps" Target="../customXml/itemProps363.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notesMaster" Target="notesMasters/notes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image" Target="../media/image1.jpeg"/><Relationship Id="rId3" Type="http://schemas.openxmlformats.org/officeDocument/2006/relationships/tags" Target="../tags/tag2.xml"/><Relationship Id="rId2" Type="http://schemas.openxmlformats.org/officeDocument/2006/relationships/tags" Target="../tags/tag1.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0" Type="http://schemas.openxmlformats.org/officeDocument/2006/relationships/tags" Target="../tags/tag17.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image" Target="../media/image2.jpeg"/><Relationship Id="rId3" Type="http://schemas.openxmlformats.org/officeDocument/2006/relationships/tags" Target="../tags/tag19.xml"/><Relationship Id="rId2" Type="http://schemas.openxmlformats.org/officeDocument/2006/relationships/tags" Target="../tags/tag18.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3" Type="http://schemas.openxmlformats.org/officeDocument/2006/relationships/tags" Target="../tags/tag48.xml"/><Relationship Id="rId12" Type="http://schemas.openxmlformats.org/officeDocument/2006/relationships/tags" Target="../tags/tag47.xml"/><Relationship Id="rId11" Type="http://schemas.openxmlformats.org/officeDocument/2006/relationships/tags" Target="../tags/tag46.xml"/><Relationship Id="rId10" Type="http://schemas.openxmlformats.org/officeDocument/2006/relationships/tags" Target="../tags/tag45.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55.xml"/><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0" Type="http://schemas.openxmlformats.org/officeDocument/2006/relationships/tags" Target="../tags/tag77.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85.xml"/><Relationship Id="rId8" Type="http://schemas.openxmlformats.org/officeDocument/2006/relationships/tags" Target="../tags/tag84.xml"/><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image" Target="../media/image3.jpeg"/><Relationship Id="rId2" Type="http://schemas.openxmlformats.org/officeDocument/2006/relationships/tags" Target="../tags/tag86.xml"/><Relationship Id="rId10" Type="http://schemas.openxmlformats.org/officeDocument/2006/relationships/tags" Target="../tags/tag93.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101.xml"/><Relationship Id="rId8" Type="http://schemas.openxmlformats.org/officeDocument/2006/relationships/tags" Target="../tags/tag100.xml"/><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109.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5" Type="http://schemas.openxmlformats.org/officeDocument/2006/relationships/tags" Target="../tags/tag115.xml"/><Relationship Id="rId14" Type="http://schemas.openxmlformats.org/officeDocument/2006/relationships/tags" Target="../tags/tag114.xml"/><Relationship Id="rId13" Type="http://schemas.openxmlformats.org/officeDocument/2006/relationships/tags" Target="../tags/tag113.xml"/><Relationship Id="rId12" Type="http://schemas.openxmlformats.org/officeDocument/2006/relationships/tags" Target="../tags/tag112.xml"/><Relationship Id="rId11" Type="http://schemas.openxmlformats.org/officeDocument/2006/relationships/tags" Target="../tags/tag111.xml"/><Relationship Id="rId10" Type="http://schemas.openxmlformats.org/officeDocument/2006/relationships/tags" Target="../tags/tag110.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tags" Target="../tags/tag117.xml"/><Relationship Id="rId2" Type="http://schemas.openxmlformats.org/officeDocument/2006/relationships/tags" Target="../tags/tag116.xml"/><Relationship Id="rId12" Type="http://schemas.openxmlformats.org/officeDocument/2006/relationships/tags" Target="../tags/tag126.xml"/><Relationship Id="rId11" Type="http://schemas.openxmlformats.org/officeDocument/2006/relationships/tags" Target="../tags/tag125.xml"/><Relationship Id="rId10" Type="http://schemas.openxmlformats.org/officeDocument/2006/relationships/tags" Target="../tags/tag124.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34.xml"/><Relationship Id="rId8" Type="http://schemas.openxmlformats.org/officeDocument/2006/relationships/tags" Target="../tags/tag133.xml"/><Relationship Id="rId7" Type="http://schemas.openxmlformats.org/officeDocument/2006/relationships/tags" Target="../tags/tag132.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6" Type="http://schemas.openxmlformats.org/officeDocument/2006/relationships/tags" Target="../tags/tag141.xml"/><Relationship Id="rId15" Type="http://schemas.openxmlformats.org/officeDocument/2006/relationships/tags" Target="../tags/tag140.xml"/><Relationship Id="rId14" Type="http://schemas.openxmlformats.org/officeDocument/2006/relationships/tags" Target="../tags/tag139.xml"/><Relationship Id="rId13" Type="http://schemas.openxmlformats.org/officeDocument/2006/relationships/tags" Target="../tags/tag138.xml"/><Relationship Id="rId12" Type="http://schemas.openxmlformats.org/officeDocument/2006/relationships/tags" Target="../tags/tag137.xml"/><Relationship Id="rId11" Type="http://schemas.openxmlformats.org/officeDocument/2006/relationships/tags" Target="../tags/tag136.xml"/><Relationship Id="rId10" Type="http://schemas.openxmlformats.org/officeDocument/2006/relationships/tags" Target="../tags/tag135.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49.xml"/><Relationship Id="rId8" Type="http://schemas.openxmlformats.org/officeDocument/2006/relationships/tags" Target="../tags/tag148.xml"/><Relationship Id="rId7" Type="http://schemas.openxmlformats.org/officeDocument/2006/relationships/tags" Target="../tags/tag147.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2" Type="http://schemas.openxmlformats.org/officeDocument/2006/relationships/tags" Target="../tags/tag152.xml"/><Relationship Id="rId11" Type="http://schemas.openxmlformats.org/officeDocument/2006/relationships/tags" Target="../tags/tag151.xml"/><Relationship Id="rId10" Type="http://schemas.openxmlformats.org/officeDocument/2006/relationships/tags" Target="../tags/tag150.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60.xml"/><Relationship Id="rId8" Type="http://schemas.openxmlformats.org/officeDocument/2006/relationships/tags" Target="../tags/tag159.xml"/><Relationship Id="rId7" Type="http://schemas.openxmlformats.org/officeDocument/2006/relationships/tags" Target="../tags/tag158.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tags" Target="../tags/tag153.xml"/><Relationship Id="rId14" Type="http://schemas.openxmlformats.org/officeDocument/2006/relationships/tags" Target="../tags/tag165.xml"/><Relationship Id="rId13" Type="http://schemas.openxmlformats.org/officeDocument/2006/relationships/tags" Target="../tags/tag164.xml"/><Relationship Id="rId12" Type="http://schemas.openxmlformats.org/officeDocument/2006/relationships/tags" Target="../tags/tag163.xml"/><Relationship Id="rId11" Type="http://schemas.openxmlformats.org/officeDocument/2006/relationships/tags" Target="../tags/tag162.xml"/><Relationship Id="rId10" Type="http://schemas.openxmlformats.org/officeDocument/2006/relationships/tags" Target="../tags/tag161.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73.xml"/><Relationship Id="rId8" Type="http://schemas.openxmlformats.org/officeDocument/2006/relationships/tags" Target="../tags/tag172.xml"/><Relationship Id="rId7" Type="http://schemas.openxmlformats.org/officeDocument/2006/relationships/tags" Target="../tags/tag171.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tags" Target="../tags/tag168.xml"/><Relationship Id="rId3" Type="http://schemas.openxmlformats.org/officeDocument/2006/relationships/tags" Target="../tags/tag167.xml"/><Relationship Id="rId2" Type="http://schemas.openxmlformats.org/officeDocument/2006/relationships/tags" Target="../tags/tag166.xml"/><Relationship Id="rId15" Type="http://schemas.openxmlformats.org/officeDocument/2006/relationships/tags" Target="../tags/tag179.xml"/><Relationship Id="rId14" Type="http://schemas.openxmlformats.org/officeDocument/2006/relationships/tags" Target="../tags/tag178.xml"/><Relationship Id="rId13" Type="http://schemas.openxmlformats.org/officeDocument/2006/relationships/tags" Target="../tags/tag177.xml"/><Relationship Id="rId12" Type="http://schemas.openxmlformats.org/officeDocument/2006/relationships/tags" Target="../tags/tag176.xml"/><Relationship Id="rId11" Type="http://schemas.openxmlformats.org/officeDocument/2006/relationships/tags" Target="../tags/tag175.xml"/><Relationship Id="rId10" Type="http://schemas.openxmlformats.org/officeDocument/2006/relationships/tags" Target="../tags/tag174.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93.xml"/><Relationship Id="rId8" Type="http://schemas.openxmlformats.org/officeDocument/2006/relationships/tags" Target="../tags/tag192.xml"/><Relationship Id="rId7" Type="http://schemas.openxmlformats.org/officeDocument/2006/relationships/tags" Target="../tags/tag191.xml"/><Relationship Id="rId6" Type="http://schemas.openxmlformats.org/officeDocument/2006/relationships/tags" Target="../tags/tag190.xml"/><Relationship Id="rId5" Type="http://schemas.openxmlformats.org/officeDocument/2006/relationships/tags" Target="../tags/tag189.xml"/><Relationship Id="rId4" Type="http://schemas.openxmlformats.org/officeDocument/2006/relationships/tags" Target="../tags/tag188.xml"/><Relationship Id="rId3" Type="http://schemas.openxmlformats.org/officeDocument/2006/relationships/tags" Target="../tags/tag187.xml"/><Relationship Id="rId2" Type="http://schemas.openxmlformats.org/officeDocument/2006/relationships/tags" Target="../tags/tag186.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199.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3" Type="http://schemas.openxmlformats.org/officeDocument/2006/relationships/tags" Target="../tags/tag195.xml"/><Relationship Id="rId2" Type="http://schemas.openxmlformats.org/officeDocument/2006/relationships/tags" Target="../tags/tag194.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207.xml"/><Relationship Id="rId8" Type="http://schemas.openxmlformats.org/officeDocument/2006/relationships/tags" Target="../tags/tag206.xml"/><Relationship Id="rId7" Type="http://schemas.openxmlformats.org/officeDocument/2006/relationships/tags" Target="../tags/tag205.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214.xml"/><Relationship Id="rId7" Type="http://schemas.openxmlformats.org/officeDocument/2006/relationships/tags" Target="../tags/tag213.xml"/><Relationship Id="rId6" Type="http://schemas.openxmlformats.org/officeDocument/2006/relationships/tags" Target="../tags/tag212.xml"/><Relationship Id="rId5" Type="http://schemas.openxmlformats.org/officeDocument/2006/relationships/tags" Target="../tags/tag211.xml"/><Relationship Id="rId4" Type="http://schemas.openxmlformats.org/officeDocument/2006/relationships/tags" Target="../tags/tag210.xml"/><Relationship Id="rId3" Type="http://schemas.openxmlformats.org/officeDocument/2006/relationships/tags" Target="../tags/tag209.xml"/><Relationship Id="rId2" Type="http://schemas.openxmlformats.org/officeDocument/2006/relationships/tags" Target="../tags/tag208.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222.xml"/><Relationship Id="rId8" Type="http://schemas.openxmlformats.org/officeDocument/2006/relationships/tags" Target="../tags/tag221.xml"/><Relationship Id="rId7" Type="http://schemas.openxmlformats.org/officeDocument/2006/relationships/tags" Target="../tags/tag220.xml"/><Relationship Id="rId6" Type="http://schemas.openxmlformats.org/officeDocument/2006/relationships/tags" Target="../tags/tag219.xml"/><Relationship Id="rId5" Type="http://schemas.openxmlformats.org/officeDocument/2006/relationships/tags" Target="../tags/tag218.xml"/><Relationship Id="rId4" Type="http://schemas.openxmlformats.org/officeDocument/2006/relationships/tags" Target="../tags/tag217.xml"/><Relationship Id="rId3" Type="http://schemas.openxmlformats.org/officeDocument/2006/relationships/tags" Target="../tags/tag216.xml"/><Relationship Id="rId2" Type="http://schemas.openxmlformats.org/officeDocument/2006/relationships/tags" Target="../tags/tag215.xml"/><Relationship Id="rId10" Type="http://schemas.openxmlformats.org/officeDocument/2006/relationships/tags" Target="../tags/tag223.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5" Type="http://schemas.openxmlformats.org/officeDocument/2006/relationships/tags" Target="../tags/tag227.xml"/><Relationship Id="rId4" Type="http://schemas.openxmlformats.org/officeDocument/2006/relationships/tags" Target="../tags/tag226.xml"/><Relationship Id="rId3" Type="http://schemas.openxmlformats.org/officeDocument/2006/relationships/tags" Target="../tags/tag225.xml"/><Relationship Id="rId2" Type="http://schemas.openxmlformats.org/officeDocument/2006/relationships/tags" Target="../tags/tag224.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5" Type="http://schemas.openxmlformats.org/officeDocument/2006/relationships/tags" Target="../tags/tag231.xml"/><Relationship Id="rId4" Type="http://schemas.openxmlformats.org/officeDocument/2006/relationships/tags" Target="../tags/tag230.xml"/><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238.xml"/><Relationship Id="rId7" Type="http://schemas.openxmlformats.org/officeDocument/2006/relationships/tags" Target="../tags/tag237.xml"/><Relationship Id="rId6" Type="http://schemas.openxmlformats.org/officeDocument/2006/relationships/tags" Target="../tags/tag236.xml"/><Relationship Id="rId5" Type="http://schemas.openxmlformats.org/officeDocument/2006/relationships/tags" Target="../tags/tag235.xml"/><Relationship Id="rId4" Type="http://schemas.openxmlformats.org/officeDocument/2006/relationships/tags" Target="../tags/tag234.xml"/><Relationship Id="rId3" Type="http://schemas.openxmlformats.org/officeDocument/2006/relationships/tags" Target="../tags/tag233.xml"/><Relationship Id="rId2" Type="http://schemas.openxmlformats.org/officeDocument/2006/relationships/tags" Target="../tags/tag232.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7" Type="http://schemas.openxmlformats.org/officeDocument/2006/relationships/tags" Target="../tags/tag244.xml"/><Relationship Id="rId6" Type="http://schemas.openxmlformats.org/officeDocument/2006/relationships/tags" Target="../tags/tag243.xml"/><Relationship Id="rId5" Type="http://schemas.openxmlformats.org/officeDocument/2006/relationships/tags" Target="../tags/tag242.xml"/><Relationship Id="rId4" Type="http://schemas.openxmlformats.org/officeDocument/2006/relationships/tags" Target="../tags/tag241.xml"/><Relationship Id="rId3" Type="http://schemas.openxmlformats.org/officeDocument/2006/relationships/tags" Target="../tags/tag240.xml"/><Relationship Id="rId2" Type="http://schemas.openxmlformats.org/officeDocument/2006/relationships/tags" Target="../tags/tag239.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6" Type="http://schemas.openxmlformats.org/officeDocument/2006/relationships/tags" Target="../tags/tag249.xml"/><Relationship Id="rId5" Type="http://schemas.openxmlformats.org/officeDocument/2006/relationships/tags" Target="../tags/tag248.xml"/><Relationship Id="rId4" Type="http://schemas.openxmlformats.org/officeDocument/2006/relationships/tags" Target="../tags/tag247.xml"/><Relationship Id="rId3" Type="http://schemas.openxmlformats.org/officeDocument/2006/relationships/tags" Target="../tags/tag246.xml"/><Relationship Id="rId2" Type="http://schemas.openxmlformats.org/officeDocument/2006/relationships/tags" Target="../tags/tag245.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3" Type="http://schemas.openxmlformats.org/officeDocument/2006/relationships/tags" Target="../tags/tag251.xml"/><Relationship Id="rId2" Type="http://schemas.openxmlformats.org/officeDocument/2006/relationships/tags" Target="../tags/tag250.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5" Type="http://schemas.openxmlformats.org/officeDocument/2006/relationships/tags" Target="../tags/tag258.xml"/><Relationship Id="rId4" Type="http://schemas.openxmlformats.org/officeDocument/2006/relationships/tags" Target="../tags/tag257.xml"/><Relationship Id="rId3" Type="http://schemas.openxmlformats.org/officeDocument/2006/relationships/tags" Target="../tags/tag256.xml"/><Relationship Id="rId2" Type="http://schemas.openxmlformats.org/officeDocument/2006/relationships/tags" Target="../tags/tag255.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7" Type="http://schemas.openxmlformats.org/officeDocument/2006/relationships/tags" Target="../tags/tag264.xml"/><Relationship Id="rId6" Type="http://schemas.openxmlformats.org/officeDocument/2006/relationships/tags" Target="../tags/tag263.xml"/><Relationship Id="rId5" Type="http://schemas.openxmlformats.org/officeDocument/2006/relationships/tags" Target="../tags/tag262.xml"/><Relationship Id="rId4" Type="http://schemas.openxmlformats.org/officeDocument/2006/relationships/tags" Target="../tags/tag261.xml"/><Relationship Id="rId3" Type="http://schemas.openxmlformats.org/officeDocument/2006/relationships/tags" Target="../tags/tag260.xml"/><Relationship Id="rId2" Type="http://schemas.openxmlformats.org/officeDocument/2006/relationships/tags" Target="../tags/tag259.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8" Type="http://schemas.openxmlformats.org/officeDocument/2006/relationships/tags" Target="../tags/tag271.xml"/><Relationship Id="rId7" Type="http://schemas.openxmlformats.org/officeDocument/2006/relationships/tags" Target="../tags/tag270.xml"/><Relationship Id="rId6" Type="http://schemas.openxmlformats.org/officeDocument/2006/relationships/tags" Target="../tags/tag269.xml"/><Relationship Id="rId5" Type="http://schemas.openxmlformats.org/officeDocument/2006/relationships/tags" Target="../tags/tag268.xml"/><Relationship Id="rId4" Type="http://schemas.openxmlformats.org/officeDocument/2006/relationships/tags" Target="../tags/tag267.xml"/><Relationship Id="rId3" Type="http://schemas.openxmlformats.org/officeDocument/2006/relationships/tags" Target="../tags/tag266.xml"/><Relationship Id="rId2" Type="http://schemas.openxmlformats.org/officeDocument/2006/relationships/tags" Target="../tags/tag265.xml"/><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8" Type="http://schemas.openxmlformats.org/officeDocument/2006/relationships/tags" Target="../tags/tag278.xml"/><Relationship Id="rId7" Type="http://schemas.openxmlformats.org/officeDocument/2006/relationships/tags" Target="../tags/tag277.xml"/><Relationship Id="rId6" Type="http://schemas.openxmlformats.org/officeDocument/2006/relationships/tags" Target="../tags/tag276.xml"/><Relationship Id="rId5" Type="http://schemas.openxmlformats.org/officeDocument/2006/relationships/tags" Target="../tags/tag275.xml"/><Relationship Id="rId4" Type="http://schemas.openxmlformats.org/officeDocument/2006/relationships/tags" Target="../tags/tag274.xml"/><Relationship Id="rId3" Type="http://schemas.openxmlformats.org/officeDocument/2006/relationships/tags" Target="../tags/tag273.xml"/><Relationship Id="rId2" Type="http://schemas.openxmlformats.org/officeDocument/2006/relationships/tags" Target="../tags/tag272.xml"/><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8" Type="http://schemas.openxmlformats.org/officeDocument/2006/relationships/tags" Target="../tags/tag285.xml"/><Relationship Id="rId7" Type="http://schemas.openxmlformats.org/officeDocument/2006/relationships/tags" Target="../tags/tag284.xml"/><Relationship Id="rId6" Type="http://schemas.openxmlformats.org/officeDocument/2006/relationships/tags" Target="../tags/tag283.xml"/><Relationship Id="rId5" Type="http://schemas.openxmlformats.org/officeDocument/2006/relationships/tags" Target="../tags/tag282.xml"/><Relationship Id="rId4" Type="http://schemas.openxmlformats.org/officeDocument/2006/relationships/tags" Target="../tags/tag281.xml"/><Relationship Id="rId3" Type="http://schemas.openxmlformats.org/officeDocument/2006/relationships/tags" Target="../tags/tag280.xml"/><Relationship Id="rId2" Type="http://schemas.openxmlformats.org/officeDocument/2006/relationships/tags" Target="../tags/tag279.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293.xml"/><Relationship Id="rId8" Type="http://schemas.openxmlformats.org/officeDocument/2006/relationships/tags" Target="../tags/tag292.xml"/><Relationship Id="rId7" Type="http://schemas.openxmlformats.org/officeDocument/2006/relationships/tags" Target="../tags/tag291.xml"/><Relationship Id="rId6" Type="http://schemas.openxmlformats.org/officeDocument/2006/relationships/tags" Target="../tags/tag290.xml"/><Relationship Id="rId5" Type="http://schemas.openxmlformats.org/officeDocument/2006/relationships/tags" Target="../tags/tag289.xml"/><Relationship Id="rId4" Type="http://schemas.openxmlformats.org/officeDocument/2006/relationships/tags" Target="../tags/tag288.xml"/><Relationship Id="rId3" Type="http://schemas.openxmlformats.org/officeDocument/2006/relationships/tags" Target="../tags/tag287.xml"/><Relationship Id="rId2" Type="http://schemas.openxmlformats.org/officeDocument/2006/relationships/tags" Target="../tags/tag286.xml"/><Relationship Id="rId10" Type="http://schemas.openxmlformats.org/officeDocument/2006/relationships/tags" Target="../tags/tag294.xml"/><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7" Type="http://schemas.openxmlformats.org/officeDocument/2006/relationships/tags" Target="../tags/tag300.xml"/><Relationship Id="rId6" Type="http://schemas.openxmlformats.org/officeDocument/2006/relationships/tags" Target="../tags/tag299.xml"/><Relationship Id="rId5" Type="http://schemas.openxmlformats.org/officeDocument/2006/relationships/tags" Target="../tags/tag298.xml"/><Relationship Id="rId4" Type="http://schemas.openxmlformats.org/officeDocument/2006/relationships/tags" Target="../tags/tag297.xml"/><Relationship Id="rId3" Type="http://schemas.openxmlformats.org/officeDocument/2006/relationships/tags" Target="../tags/tag296.xml"/><Relationship Id="rId2" Type="http://schemas.openxmlformats.org/officeDocument/2006/relationships/tags" Target="../tags/tag295.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0561320" cy="685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userDrawn="1">
            <p:custDataLst>
              <p:tags r:id="rId3"/>
            </p:custDataLst>
          </p:nvPr>
        </p:nvPicPr>
        <p:blipFill>
          <a:blip r:embed="rId4"/>
          <a:stretch>
            <a:fillRect/>
          </a:stretch>
        </p:blipFill>
        <p:spPr>
          <a:xfrm>
            <a:off x="6301159" y="520037"/>
            <a:ext cx="5335215" cy="5817925"/>
          </a:xfrm>
          <a:prstGeom prst="rect">
            <a:avLst/>
          </a:prstGeom>
        </p:spPr>
      </p:pic>
      <p:sp>
        <p:nvSpPr>
          <p:cNvPr id="8" name="矩形 7"/>
          <p:cNvSpPr/>
          <p:nvPr userDrawn="1">
            <p:custDataLst>
              <p:tags r:id="rId5"/>
            </p:custDataLst>
          </p:nvPr>
        </p:nvSpPr>
        <p:spPr>
          <a:xfrm>
            <a:off x="0" y="2324100"/>
            <a:ext cx="6858000" cy="220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2" name="标题 1"/>
          <p:cNvSpPr>
            <a:spLocks noGrp="1"/>
          </p:cNvSpPr>
          <p:nvPr>
            <p:ph type="ctrTitle" hasCustomPrompt="1"/>
            <p:custDataLst>
              <p:tags r:id="rId6"/>
            </p:custDataLst>
          </p:nvPr>
        </p:nvSpPr>
        <p:spPr>
          <a:xfrm>
            <a:off x="246540" y="2496841"/>
            <a:ext cx="6449449" cy="1127914"/>
          </a:xfrm>
        </p:spPr>
        <p:txBody>
          <a:bodyPr lIns="90000" tIns="46800" rIns="90000" bIns="46800" anchor="b" anchorCtr="0">
            <a:normAutofit/>
          </a:bodyPr>
          <a:lstStyle>
            <a:lvl1pPr algn="l">
              <a:defRPr sz="5900" spc="600" baseline="0">
                <a:solidFill>
                  <a:schemeClr val="tx1">
                    <a:lumMod val="85000"/>
                    <a:lumOff val="15000"/>
                  </a:schemeClr>
                </a:solidFill>
                <a:ea typeface="汉仪旗黑-85S" panose="00020600040101010101" pitchFamily="18" charset="-122"/>
              </a:defRPr>
            </a:lvl1pPr>
          </a:lstStyle>
          <a:p>
            <a:r>
              <a:rPr lang="zh-CN" altLang="en-US" dirty="0"/>
              <a:t>编辑标题</a:t>
            </a:r>
            <a:endParaRPr lang="zh-CN" altLang="en-US" dirty="0"/>
          </a:p>
        </p:txBody>
      </p:sp>
      <p:sp>
        <p:nvSpPr>
          <p:cNvPr id="3" name="副标题 2"/>
          <p:cNvSpPr>
            <a:spLocks noGrp="1"/>
          </p:cNvSpPr>
          <p:nvPr>
            <p:ph type="subTitle" idx="1" hasCustomPrompt="1"/>
            <p:custDataLst>
              <p:tags r:id="rId7"/>
            </p:custDataLst>
          </p:nvPr>
        </p:nvSpPr>
        <p:spPr>
          <a:xfrm>
            <a:off x="246540" y="3703466"/>
            <a:ext cx="6449449" cy="672402"/>
          </a:xfrm>
        </p:spPr>
        <p:txBody>
          <a:bodyPr lIns="90000" tIns="46800" rIns="90000" bIns="46800">
            <a:normAutofit/>
          </a:bodyPr>
          <a:lstStyle>
            <a:lvl1pPr marL="0" indent="0" algn="l" eaLnBrk="1" fontAlgn="auto" latinLnBrk="0" hangingPunct="1">
              <a:lnSpc>
                <a:spcPct val="100000"/>
              </a:lnSpc>
              <a:buNone/>
              <a:defRPr sz="2800" u="none" strike="noStrike" kern="1200" cap="none" spc="200" normalizeH="0" baseline="0">
                <a:solidFill>
                  <a:schemeClr val="tx1">
                    <a:lumMod val="85000"/>
                    <a:lumOff val="1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9"/>
            </p:custDataLst>
          </p:nvPr>
        </p:nvSpPr>
        <p:spPr/>
        <p:txBody>
          <a:bodyPr/>
          <a:lstStyle/>
          <a:p>
            <a:endParaRPr lang="zh-CN" altLang="en-US" dirty="0"/>
          </a:p>
        </p:txBody>
      </p:sp>
      <p:sp>
        <p:nvSpPr>
          <p:cNvPr id="18" name="灯片编号占位符 17"/>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11595100" y="5636260"/>
            <a:ext cx="600075" cy="1222375"/>
            <a:chOff x="18260" y="8876"/>
            <a:chExt cx="945" cy="1925"/>
          </a:xfrm>
        </p:grpSpPr>
        <p:sp>
          <p:nvSpPr>
            <p:cNvPr id="8" name="矩形 7"/>
            <p:cNvSpPr/>
            <p:nvPr userDrawn="1">
              <p:custDataLst>
                <p:tags r:id="rId3"/>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9" name="矩形 8"/>
            <p:cNvSpPr/>
            <p:nvPr userDrawn="1">
              <p:custDataLst>
                <p:tags r:id="rId4"/>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0" name="矩形 9"/>
            <p:cNvSpPr/>
            <p:nvPr userDrawn="1">
              <p:custDataLst>
                <p:tags r:id="rId5"/>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 name="标题 1"/>
          <p:cNvSpPr>
            <a:spLocks noGrp="1"/>
          </p:cNvSpPr>
          <p:nvPr>
            <p:ph type="title"/>
            <p:custDataLst>
              <p:tags r:id="rId6"/>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7"/>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2" name="矩形 11"/>
          <p:cNvSpPr/>
          <p:nvPr userDrawn="1">
            <p:custDataLst>
              <p:tags r:id="rId2"/>
            </p:custDataLst>
          </p:nvPr>
        </p:nvSpPr>
        <p:spPr>
          <a:xfrm>
            <a:off x="1630680" y="0"/>
            <a:ext cx="10561320" cy="685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custDataLst>
              <p:tags r:id="rId3"/>
            </p:custDataLst>
          </p:nvPr>
        </p:nvPicPr>
        <p:blipFill>
          <a:blip r:embed="rId4"/>
          <a:stretch>
            <a:fillRect/>
          </a:stretch>
        </p:blipFill>
        <p:spPr>
          <a:xfrm>
            <a:off x="522025" y="518160"/>
            <a:ext cx="5335215" cy="5817925"/>
          </a:xfrm>
          <a:prstGeom prst="rect">
            <a:avLst/>
          </a:prstGeom>
        </p:spPr>
      </p:pic>
      <p:sp>
        <p:nvSpPr>
          <p:cNvPr id="8" name="矩形 7"/>
          <p:cNvSpPr/>
          <p:nvPr userDrawn="1">
            <p:custDataLst>
              <p:tags r:id="rId5"/>
            </p:custDataLst>
          </p:nvPr>
        </p:nvSpPr>
        <p:spPr>
          <a:xfrm>
            <a:off x="5334000" y="2324100"/>
            <a:ext cx="6858000" cy="220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cxnSp>
        <p:nvCxnSpPr>
          <p:cNvPr id="9" name="直接连接符 8"/>
          <p:cNvCxnSpPr/>
          <p:nvPr userDrawn="1">
            <p:custDataLst>
              <p:tags r:id="rId6"/>
            </p:custDataLst>
          </p:nvPr>
        </p:nvCxnSpPr>
        <p:spPr>
          <a:xfrm>
            <a:off x="8473375" y="3555728"/>
            <a:ext cx="65799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7"/>
            </p:custDataLst>
          </p:nvPr>
        </p:nvSpPr>
        <p:spPr>
          <a:xfrm>
            <a:off x="5685790" y="2429333"/>
            <a:ext cx="6233160" cy="1022844"/>
          </a:xfrm>
        </p:spPr>
        <p:txBody>
          <a:bodyPr lIns="90000" tIns="46800" rIns="90000" bIns="46800" anchor="b" anchorCtr="0">
            <a:normAutofit/>
          </a:bodyPr>
          <a:lstStyle>
            <a:lvl1pPr algn="ctr">
              <a:defRPr sz="5400" u="none" strike="noStrike" kern="1200" cap="none" spc="300" normalizeH="0" baseline="0">
                <a:solidFill>
                  <a:schemeClr val="tx1">
                    <a:lumMod val="85000"/>
                    <a:lumOff val="15000"/>
                  </a:schemeClr>
                </a:solidFill>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p:custDataLst>
              <p:tags r:id="rId8"/>
            </p:custDataLst>
          </p:nvPr>
        </p:nvSpPr>
        <p:spPr>
          <a:xfrm>
            <a:off x="5685790" y="3583990"/>
            <a:ext cx="6233160" cy="819275"/>
          </a:xfrm>
        </p:spPr>
        <p:txBody>
          <a:bodyPr lIns="90170" tIns="46990" rIns="90170" bIns="46990">
            <a:normAutofit/>
          </a:bodyPr>
          <a:lstStyle>
            <a:lvl1pPr marL="0" indent="0" algn="ctr" eaLnBrk="1" fontAlgn="auto" latinLnBrk="0" hangingPunct="1">
              <a:buNone/>
              <a:defRPr kumimoji="0" lang="zh-CN" altLang="en-US" sz="20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p:txBody>
          <a:bodyPr/>
          <a:lstStyle/>
          <a:p>
            <a:endParaRPr lang="zh-CN" altLang="en-US"/>
          </a:p>
        </p:txBody>
      </p:sp>
      <p:sp>
        <p:nvSpPr>
          <p:cNvPr id="6" name="灯片编号占位符 5"/>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11595100" y="5636260"/>
            <a:ext cx="600075" cy="1222375"/>
            <a:chOff x="18260" y="8876"/>
            <a:chExt cx="945" cy="1925"/>
          </a:xfrm>
        </p:grpSpPr>
        <p:sp>
          <p:nvSpPr>
            <p:cNvPr id="9" name="矩形 8"/>
            <p:cNvSpPr/>
            <p:nvPr userDrawn="1">
              <p:custDataLst>
                <p:tags r:id="rId3"/>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0" name="矩形 9"/>
            <p:cNvSpPr/>
            <p:nvPr userDrawn="1">
              <p:custDataLst>
                <p:tags r:id="rId4"/>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1" name="矩形 10"/>
            <p:cNvSpPr/>
            <p:nvPr userDrawn="1">
              <p:custDataLst>
                <p:tags r:id="rId5"/>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 name="标题 1"/>
          <p:cNvSpPr>
            <a:spLocks noGrp="1"/>
          </p:cNvSpPr>
          <p:nvPr>
            <p:ph type="title"/>
            <p:custDataLst>
              <p:tags r:id="rId6"/>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7"/>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8"/>
            </p:custDataLst>
          </p:nvPr>
        </p:nvSpPr>
        <p:spPr>
          <a:xfrm>
            <a:off x="6238877" y="952508"/>
            <a:ext cx="5283242" cy="5388907"/>
          </a:xfrm>
        </p:spPr>
        <p:txBody>
          <a:bodyPr>
            <a:noAutofit/>
          </a:bodyPr>
          <a:lstStyle>
            <a:lvl1pPr>
              <a:defRPr sz="1400" baseline="0">
                <a:solidFill>
                  <a:schemeClr val="tx1">
                    <a:lumMod val="85000"/>
                    <a:lumOff val="15000"/>
                  </a:schemeClr>
                </a:solidFill>
                <a:latin typeface="Arial" panose="020B0604020202020204" pitchFamily="34" charset="0"/>
                <a:ea typeface="微软雅黑" panose="020B0503020204020204" charset="-122"/>
              </a:defRPr>
            </a:lvl1pPr>
            <a:lvl2pPr>
              <a:defRPr sz="1400" baseline="0">
                <a:solidFill>
                  <a:schemeClr val="tx1">
                    <a:lumMod val="85000"/>
                    <a:lumOff val="15000"/>
                  </a:schemeClr>
                </a:solidFill>
                <a:latin typeface="Arial" panose="020B0604020202020204" pitchFamily="34" charset="0"/>
                <a:ea typeface="微软雅黑" panose="020B0503020204020204" charset="-122"/>
              </a:defRPr>
            </a:lvl2pPr>
            <a:lvl3pPr>
              <a:defRPr sz="1400" baseline="0">
                <a:solidFill>
                  <a:schemeClr val="tx1">
                    <a:lumMod val="85000"/>
                    <a:lumOff val="15000"/>
                  </a:schemeClr>
                </a:solidFill>
                <a:latin typeface="Arial" panose="020B0604020202020204" pitchFamily="34" charset="0"/>
                <a:ea typeface="微软雅黑" panose="020B0503020204020204" charset="-122"/>
              </a:defRPr>
            </a:lvl3pPr>
            <a:lvl4pPr>
              <a:defRPr sz="1400" baseline="0">
                <a:solidFill>
                  <a:schemeClr val="tx1">
                    <a:lumMod val="85000"/>
                    <a:lumOff val="15000"/>
                  </a:schemeClr>
                </a:solidFill>
                <a:latin typeface="Arial" panose="020B0604020202020204" pitchFamily="34" charset="0"/>
                <a:ea typeface="微软雅黑" panose="020B0503020204020204" charset="-122"/>
              </a:defRPr>
            </a:lvl4pPr>
            <a:lvl5pPr>
              <a:defRPr sz="14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11595100" y="5636260"/>
            <a:ext cx="600075" cy="1222375"/>
            <a:chOff x="18260" y="8876"/>
            <a:chExt cx="945" cy="1925"/>
          </a:xfrm>
        </p:grpSpPr>
        <p:sp>
          <p:nvSpPr>
            <p:cNvPr id="11" name="矩形 10"/>
            <p:cNvSpPr/>
            <p:nvPr userDrawn="1">
              <p:custDataLst>
                <p:tags r:id="rId3"/>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userDrawn="1">
              <p:custDataLst>
                <p:tags r:id="rId4"/>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3" name="矩形 12"/>
            <p:cNvSpPr/>
            <p:nvPr userDrawn="1">
              <p:custDataLst>
                <p:tags r:id="rId5"/>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 name="标题 1"/>
          <p:cNvSpPr>
            <a:spLocks noGrp="1"/>
          </p:cNvSpPr>
          <p:nvPr>
            <p:ph type="title"/>
            <p:custDataLst>
              <p:tags r:id="rId6"/>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7"/>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8"/>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9"/>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0"/>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13"/>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0" y="0"/>
            <a:ext cx="12192000" cy="1914525"/>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7" name="矩形 6"/>
          <p:cNvSpPr/>
          <p:nvPr userDrawn="1">
            <p:custDataLst>
              <p:tags r:id="rId3"/>
            </p:custDataLst>
          </p:nvPr>
        </p:nvSpPr>
        <p:spPr>
          <a:xfrm>
            <a:off x="0" y="1914525"/>
            <a:ext cx="12192000" cy="85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8" name="Freeform: Shape 41"/>
          <p:cNvSpPr/>
          <p:nvPr userDrawn="1">
            <p:custDataLst>
              <p:tags r:id="rId4"/>
            </p:custDataLst>
          </p:nvPr>
        </p:nvSpPr>
        <p:spPr bwMode="auto">
          <a:xfrm>
            <a:off x="0" y="4544927"/>
            <a:ext cx="12191999" cy="2313074"/>
          </a:xfrm>
          <a:custGeom>
            <a:avLst/>
            <a:gdLst>
              <a:gd name="connsiteX0" fmla="*/ 1649375 w 8882887"/>
              <a:gd name="connsiteY0" fmla="*/ 0 h 1682495"/>
              <a:gd name="connsiteX1" fmla="*/ 1652414 w 8882887"/>
              <a:gd name="connsiteY1" fmla="*/ 369665 h 1682495"/>
              <a:gd name="connsiteX2" fmla="*/ 1710174 w 8882887"/>
              <a:gd name="connsiteY2" fmla="*/ 489644 h 1682495"/>
              <a:gd name="connsiteX3" fmla="*/ 1713215 w 8882887"/>
              <a:gd name="connsiteY3" fmla="*/ 489644 h 1682495"/>
              <a:gd name="connsiteX4" fmla="*/ 1734495 w 8882887"/>
              <a:gd name="connsiteY4" fmla="*/ 489644 h 1682495"/>
              <a:gd name="connsiteX5" fmla="*/ 1734495 w 8882887"/>
              <a:gd name="connsiteY5" fmla="*/ 525312 h 1682495"/>
              <a:gd name="connsiteX6" fmla="*/ 1735256 w 8882887"/>
              <a:gd name="connsiteY6" fmla="*/ 526529 h 1682495"/>
              <a:gd name="connsiteX7" fmla="*/ 1740575 w 8882887"/>
              <a:gd name="connsiteY7" fmla="*/ 535041 h 1682495"/>
              <a:gd name="connsiteX8" fmla="*/ 1740575 w 8882887"/>
              <a:gd name="connsiteY8" fmla="*/ 706902 h 1682495"/>
              <a:gd name="connsiteX9" fmla="*/ 1743995 w 8882887"/>
              <a:gd name="connsiteY9" fmla="*/ 706902 h 1682495"/>
              <a:gd name="connsiteX10" fmla="*/ 1767936 w 8882887"/>
              <a:gd name="connsiteY10" fmla="*/ 706902 h 1682495"/>
              <a:gd name="connsiteX11" fmla="*/ 1767936 w 8882887"/>
              <a:gd name="connsiteY11" fmla="*/ 917675 h 1682495"/>
              <a:gd name="connsiteX12" fmla="*/ 1770216 w 8882887"/>
              <a:gd name="connsiteY12" fmla="*/ 917270 h 1682495"/>
              <a:gd name="connsiteX13" fmla="*/ 1786176 w 8882887"/>
              <a:gd name="connsiteY13" fmla="*/ 914433 h 1682495"/>
              <a:gd name="connsiteX14" fmla="*/ 1783136 w 8882887"/>
              <a:gd name="connsiteY14" fmla="*/ 1047381 h 1682495"/>
              <a:gd name="connsiteX15" fmla="*/ 1785416 w 8882887"/>
              <a:gd name="connsiteY15" fmla="*/ 1047788 h 1682495"/>
              <a:gd name="connsiteX16" fmla="*/ 1801376 w 8882887"/>
              <a:gd name="connsiteY16" fmla="*/ 1050624 h 1682495"/>
              <a:gd name="connsiteX17" fmla="*/ 1801755 w 8882887"/>
              <a:gd name="connsiteY17" fmla="*/ 1051841 h 1682495"/>
              <a:gd name="connsiteX18" fmla="*/ 1804416 w 8882887"/>
              <a:gd name="connsiteY18" fmla="*/ 1060353 h 1682495"/>
              <a:gd name="connsiteX19" fmla="*/ 1805556 w 8882887"/>
              <a:gd name="connsiteY19" fmla="*/ 1056705 h 1682495"/>
              <a:gd name="connsiteX20" fmla="*/ 1813536 w 8882887"/>
              <a:gd name="connsiteY20" fmla="*/ 1031169 h 1682495"/>
              <a:gd name="connsiteX21" fmla="*/ 1816196 w 8882887"/>
              <a:gd name="connsiteY21" fmla="*/ 1031169 h 1682495"/>
              <a:gd name="connsiteX22" fmla="*/ 1834817 w 8882887"/>
              <a:gd name="connsiteY22" fmla="*/ 1031169 h 1682495"/>
              <a:gd name="connsiteX23" fmla="*/ 1834817 w 8882887"/>
              <a:gd name="connsiteY23" fmla="*/ 1079808 h 1682495"/>
              <a:gd name="connsiteX24" fmla="*/ 1836336 w 8882887"/>
              <a:gd name="connsiteY24" fmla="*/ 1080620 h 1682495"/>
              <a:gd name="connsiteX25" fmla="*/ 1846977 w 8882887"/>
              <a:gd name="connsiteY25" fmla="*/ 1086294 h 1682495"/>
              <a:gd name="connsiteX26" fmla="*/ 1846977 w 8882887"/>
              <a:gd name="connsiteY26" fmla="*/ 1088321 h 1682495"/>
              <a:gd name="connsiteX27" fmla="*/ 1846977 w 8882887"/>
              <a:gd name="connsiteY27" fmla="*/ 1102508 h 1682495"/>
              <a:gd name="connsiteX28" fmla="*/ 1913858 w 8882887"/>
              <a:gd name="connsiteY28" fmla="*/ 1102508 h 1682495"/>
              <a:gd name="connsiteX29" fmla="*/ 1913858 w 8882887"/>
              <a:gd name="connsiteY29" fmla="*/ 1104129 h 1682495"/>
              <a:gd name="connsiteX30" fmla="*/ 1913858 w 8882887"/>
              <a:gd name="connsiteY30" fmla="*/ 1115478 h 1682495"/>
              <a:gd name="connsiteX31" fmla="*/ 1916897 w 8882887"/>
              <a:gd name="connsiteY31" fmla="*/ 1115478 h 1682495"/>
              <a:gd name="connsiteX32" fmla="*/ 1938177 w 8882887"/>
              <a:gd name="connsiteY32" fmla="*/ 1115478 h 1682495"/>
              <a:gd name="connsiteX33" fmla="*/ 1938177 w 8882887"/>
              <a:gd name="connsiteY33" fmla="*/ 1070081 h 1682495"/>
              <a:gd name="connsiteX34" fmla="*/ 2005058 w 8882887"/>
              <a:gd name="connsiteY34" fmla="*/ 1070081 h 1682495"/>
              <a:gd name="connsiteX35" fmla="*/ 2005058 w 8882887"/>
              <a:gd name="connsiteY35" fmla="*/ 1068054 h 1682495"/>
              <a:gd name="connsiteX36" fmla="*/ 2005058 w 8882887"/>
              <a:gd name="connsiteY36" fmla="*/ 1053867 h 1682495"/>
              <a:gd name="connsiteX37" fmla="*/ 2006579 w 8882887"/>
              <a:gd name="connsiteY37" fmla="*/ 1053867 h 1682495"/>
              <a:gd name="connsiteX38" fmla="*/ 2017218 w 8882887"/>
              <a:gd name="connsiteY38" fmla="*/ 1053867 h 1682495"/>
              <a:gd name="connsiteX39" fmla="*/ 2017218 w 8882887"/>
              <a:gd name="connsiteY39" fmla="*/ 1051031 h 1682495"/>
              <a:gd name="connsiteX40" fmla="*/ 2017218 w 8882887"/>
              <a:gd name="connsiteY40" fmla="*/ 1031169 h 1682495"/>
              <a:gd name="connsiteX41" fmla="*/ 2018358 w 8882887"/>
              <a:gd name="connsiteY41" fmla="*/ 1031169 h 1682495"/>
              <a:gd name="connsiteX42" fmla="*/ 2026338 w 8882887"/>
              <a:gd name="connsiteY42" fmla="*/ 1031169 h 1682495"/>
              <a:gd name="connsiteX43" fmla="*/ 2026338 w 8882887"/>
              <a:gd name="connsiteY43" fmla="*/ 1029548 h 1682495"/>
              <a:gd name="connsiteX44" fmla="*/ 2026338 w 8882887"/>
              <a:gd name="connsiteY44" fmla="*/ 1018197 h 1682495"/>
              <a:gd name="connsiteX45" fmla="*/ 2029379 w 8882887"/>
              <a:gd name="connsiteY45" fmla="*/ 1018197 h 1682495"/>
              <a:gd name="connsiteX46" fmla="*/ 2050659 w 8882887"/>
              <a:gd name="connsiteY46" fmla="*/ 1018197 h 1682495"/>
              <a:gd name="connsiteX47" fmla="*/ 2050659 w 8882887"/>
              <a:gd name="connsiteY47" fmla="*/ 1019819 h 1682495"/>
              <a:gd name="connsiteX48" fmla="*/ 2050659 w 8882887"/>
              <a:gd name="connsiteY48" fmla="*/ 1031169 h 1682495"/>
              <a:gd name="connsiteX49" fmla="*/ 2084099 w 8882887"/>
              <a:gd name="connsiteY49" fmla="*/ 1031169 h 1682495"/>
              <a:gd name="connsiteX50" fmla="*/ 2084099 w 8882887"/>
              <a:gd name="connsiteY50" fmla="*/ 1028331 h 1682495"/>
              <a:gd name="connsiteX51" fmla="*/ 2084099 w 8882887"/>
              <a:gd name="connsiteY51" fmla="*/ 1008470 h 1682495"/>
              <a:gd name="connsiteX52" fmla="*/ 2086760 w 8882887"/>
              <a:gd name="connsiteY52" fmla="*/ 1008470 h 1682495"/>
              <a:gd name="connsiteX53" fmla="*/ 2105379 w 8882887"/>
              <a:gd name="connsiteY53" fmla="*/ 1008470 h 1682495"/>
              <a:gd name="connsiteX54" fmla="*/ 2105379 w 8882887"/>
              <a:gd name="connsiteY54" fmla="*/ 1044140 h 1682495"/>
              <a:gd name="connsiteX55" fmla="*/ 2106900 w 8882887"/>
              <a:gd name="connsiteY55" fmla="*/ 1044140 h 1682495"/>
              <a:gd name="connsiteX56" fmla="*/ 2117540 w 8882887"/>
              <a:gd name="connsiteY56" fmla="*/ 1044140 h 1682495"/>
              <a:gd name="connsiteX57" fmla="*/ 2117540 w 8882887"/>
              <a:gd name="connsiteY57" fmla="*/ 1042518 h 1682495"/>
              <a:gd name="connsiteX58" fmla="*/ 2117540 w 8882887"/>
              <a:gd name="connsiteY58" fmla="*/ 1031169 h 1682495"/>
              <a:gd name="connsiteX59" fmla="*/ 2120199 w 8882887"/>
              <a:gd name="connsiteY59" fmla="*/ 1031169 h 1682495"/>
              <a:gd name="connsiteX60" fmla="*/ 2138820 w 8882887"/>
              <a:gd name="connsiteY60" fmla="*/ 1031169 h 1682495"/>
              <a:gd name="connsiteX61" fmla="*/ 2138820 w 8882887"/>
              <a:gd name="connsiteY61" fmla="*/ 1070081 h 1682495"/>
              <a:gd name="connsiteX62" fmla="*/ 2141861 w 8882887"/>
              <a:gd name="connsiteY62" fmla="*/ 1070081 h 1682495"/>
              <a:gd name="connsiteX63" fmla="*/ 2163140 w 8882887"/>
              <a:gd name="connsiteY63" fmla="*/ 1070081 h 1682495"/>
              <a:gd name="connsiteX64" fmla="*/ 2163140 w 8882887"/>
              <a:gd name="connsiteY64" fmla="*/ 1072512 h 1682495"/>
              <a:gd name="connsiteX65" fmla="*/ 2163140 w 8882887"/>
              <a:gd name="connsiteY65" fmla="*/ 1089537 h 1682495"/>
              <a:gd name="connsiteX66" fmla="*/ 2164280 w 8882887"/>
              <a:gd name="connsiteY66" fmla="*/ 1089537 h 1682495"/>
              <a:gd name="connsiteX67" fmla="*/ 2172261 w 8882887"/>
              <a:gd name="connsiteY67" fmla="*/ 1089537 h 1682495"/>
              <a:gd name="connsiteX68" fmla="*/ 2172261 w 8882887"/>
              <a:gd name="connsiteY68" fmla="*/ 1088321 h 1682495"/>
              <a:gd name="connsiteX69" fmla="*/ 2172261 w 8882887"/>
              <a:gd name="connsiteY69" fmla="*/ 1079808 h 1682495"/>
              <a:gd name="connsiteX70" fmla="*/ 2217861 w 8882887"/>
              <a:gd name="connsiteY70" fmla="*/ 1079808 h 1682495"/>
              <a:gd name="connsiteX71" fmla="*/ 2217861 w 8882887"/>
              <a:gd name="connsiteY71" fmla="*/ 1115478 h 1682495"/>
              <a:gd name="connsiteX72" fmla="*/ 2219381 w 8882887"/>
              <a:gd name="connsiteY72" fmla="*/ 1115478 h 1682495"/>
              <a:gd name="connsiteX73" fmla="*/ 2230022 w 8882887"/>
              <a:gd name="connsiteY73" fmla="*/ 1115478 h 1682495"/>
              <a:gd name="connsiteX74" fmla="*/ 2230022 w 8882887"/>
              <a:gd name="connsiteY74" fmla="*/ 1117100 h 1682495"/>
              <a:gd name="connsiteX75" fmla="*/ 2230022 w 8882887"/>
              <a:gd name="connsiteY75" fmla="*/ 1128449 h 1682495"/>
              <a:gd name="connsiteX76" fmla="*/ 2231162 w 8882887"/>
              <a:gd name="connsiteY76" fmla="*/ 1128449 h 1682495"/>
              <a:gd name="connsiteX77" fmla="*/ 2239142 w 8882887"/>
              <a:gd name="connsiteY77" fmla="*/ 1128449 h 1682495"/>
              <a:gd name="connsiteX78" fmla="*/ 2239142 w 8882887"/>
              <a:gd name="connsiteY78" fmla="*/ 1125206 h 1682495"/>
              <a:gd name="connsiteX79" fmla="*/ 2239142 w 8882887"/>
              <a:gd name="connsiteY79" fmla="*/ 1102508 h 1682495"/>
              <a:gd name="connsiteX80" fmla="*/ 2240661 w 8882887"/>
              <a:gd name="connsiteY80" fmla="*/ 1102508 h 1682495"/>
              <a:gd name="connsiteX81" fmla="*/ 2251302 w 8882887"/>
              <a:gd name="connsiteY81" fmla="*/ 1102508 h 1682495"/>
              <a:gd name="connsiteX82" fmla="*/ 2251302 w 8882887"/>
              <a:gd name="connsiteY82" fmla="*/ 1104129 h 1682495"/>
              <a:gd name="connsiteX83" fmla="*/ 2251302 w 8882887"/>
              <a:gd name="connsiteY83" fmla="*/ 1115478 h 1682495"/>
              <a:gd name="connsiteX84" fmla="*/ 2259282 w 8882887"/>
              <a:gd name="connsiteY84" fmla="*/ 1112489 h 1682495"/>
              <a:gd name="connsiteX85" fmla="*/ 2260422 w 8882887"/>
              <a:gd name="connsiteY85" fmla="*/ 1111019 h 1682495"/>
              <a:gd name="connsiteX86" fmla="*/ 2260422 w 8882887"/>
              <a:gd name="connsiteY86" fmla="*/ 1102508 h 1682495"/>
              <a:gd name="connsiteX87" fmla="*/ 2318183 w 8882887"/>
              <a:gd name="connsiteY87" fmla="*/ 1102508 h 1682495"/>
              <a:gd name="connsiteX88" fmla="*/ 2318183 w 8882887"/>
              <a:gd name="connsiteY88" fmla="*/ 1138176 h 1682495"/>
              <a:gd name="connsiteX89" fmla="*/ 2321222 w 8882887"/>
              <a:gd name="connsiteY89" fmla="*/ 1138176 h 1682495"/>
              <a:gd name="connsiteX90" fmla="*/ 2342502 w 8882887"/>
              <a:gd name="connsiteY90" fmla="*/ 1138176 h 1682495"/>
              <a:gd name="connsiteX91" fmla="*/ 2342502 w 8882887"/>
              <a:gd name="connsiteY91" fmla="*/ 1139798 h 1682495"/>
              <a:gd name="connsiteX92" fmla="*/ 2342502 w 8882887"/>
              <a:gd name="connsiteY92" fmla="*/ 1151147 h 1682495"/>
              <a:gd name="connsiteX93" fmla="*/ 2345163 w 8882887"/>
              <a:gd name="connsiteY93" fmla="*/ 1151147 h 1682495"/>
              <a:gd name="connsiteX94" fmla="*/ 2363783 w 8882887"/>
              <a:gd name="connsiteY94" fmla="*/ 1151147 h 1682495"/>
              <a:gd name="connsiteX95" fmla="*/ 2363783 w 8882887"/>
              <a:gd name="connsiteY95" fmla="*/ 1115478 h 1682495"/>
              <a:gd name="connsiteX96" fmla="*/ 2365302 w 8882887"/>
              <a:gd name="connsiteY96" fmla="*/ 1115478 h 1682495"/>
              <a:gd name="connsiteX97" fmla="*/ 2375943 w 8882887"/>
              <a:gd name="connsiteY97" fmla="*/ 1115478 h 1682495"/>
              <a:gd name="connsiteX98" fmla="*/ 2375943 w 8882887"/>
              <a:gd name="connsiteY98" fmla="*/ 1066838 h 1682495"/>
              <a:gd name="connsiteX99" fmla="*/ 2377463 w 8882887"/>
              <a:gd name="connsiteY99" fmla="*/ 1066838 h 1682495"/>
              <a:gd name="connsiteX100" fmla="*/ 2388104 w 8882887"/>
              <a:gd name="connsiteY100" fmla="*/ 1066838 h 1682495"/>
              <a:gd name="connsiteX101" fmla="*/ 2388104 w 8882887"/>
              <a:gd name="connsiteY101" fmla="*/ 1064001 h 1682495"/>
              <a:gd name="connsiteX102" fmla="*/ 2388104 w 8882887"/>
              <a:gd name="connsiteY102" fmla="*/ 1044140 h 1682495"/>
              <a:gd name="connsiteX103" fmla="*/ 2386203 w 8882887"/>
              <a:gd name="connsiteY103" fmla="*/ 1041707 h 1682495"/>
              <a:gd name="connsiteX104" fmla="*/ 2394183 w 8882887"/>
              <a:gd name="connsiteY104" fmla="*/ 1024683 h 1682495"/>
              <a:gd name="connsiteX105" fmla="*/ 2406344 w 8882887"/>
              <a:gd name="connsiteY105" fmla="*/ 1066838 h 1682495"/>
              <a:gd name="connsiteX106" fmla="*/ 2407484 w 8882887"/>
              <a:gd name="connsiteY106" fmla="*/ 1066838 h 1682495"/>
              <a:gd name="connsiteX107" fmla="*/ 2415464 w 8882887"/>
              <a:gd name="connsiteY107" fmla="*/ 1066838 h 1682495"/>
              <a:gd name="connsiteX108" fmla="*/ 2415464 w 8882887"/>
              <a:gd name="connsiteY108" fmla="*/ 907947 h 1682495"/>
              <a:gd name="connsiteX109" fmla="*/ 2417744 w 8882887"/>
              <a:gd name="connsiteY109" fmla="*/ 907947 h 1682495"/>
              <a:gd name="connsiteX110" fmla="*/ 2433704 w 8882887"/>
              <a:gd name="connsiteY110" fmla="*/ 907947 h 1682495"/>
              <a:gd name="connsiteX111" fmla="*/ 2433704 w 8882887"/>
              <a:gd name="connsiteY111" fmla="*/ 836609 h 1682495"/>
              <a:gd name="connsiteX112" fmla="*/ 2473224 w 8882887"/>
              <a:gd name="connsiteY112" fmla="*/ 836609 h 1682495"/>
              <a:gd name="connsiteX113" fmla="*/ 2473224 w 8882887"/>
              <a:gd name="connsiteY113" fmla="*/ 804182 h 1682495"/>
              <a:gd name="connsiteX114" fmla="*/ 2524905 w 8882887"/>
              <a:gd name="connsiteY114" fmla="*/ 804182 h 1682495"/>
              <a:gd name="connsiteX115" fmla="*/ 2524905 w 8882887"/>
              <a:gd name="connsiteY115" fmla="*/ 807830 h 1682495"/>
              <a:gd name="connsiteX116" fmla="*/ 2524905 w 8882887"/>
              <a:gd name="connsiteY116" fmla="*/ 833366 h 1682495"/>
              <a:gd name="connsiteX117" fmla="*/ 2528325 w 8882887"/>
              <a:gd name="connsiteY117" fmla="*/ 833366 h 1682495"/>
              <a:gd name="connsiteX118" fmla="*/ 2552265 w 8882887"/>
              <a:gd name="connsiteY118" fmla="*/ 833366 h 1682495"/>
              <a:gd name="connsiteX119" fmla="*/ 2552265 w 8882887"/>
              <a:gd name="connsiteY119" fmla="*/ 904704 h 1682495"/>
              <a:gd name="connsiteX120" fmla="*/ 2553785 w 8882887"/>
              <a:gd name="connsiteY120" fmla="*/ 904704 h 1682495"/>
              <a:gd name="connsiteX121" fmla="*/ 2564426 w 8882887"/>
              <a:gd name="connsiteY121" fmla="*/ 904704 h 1682495"/>
              <a:gd name="connsiteX122" fmla="*/ 2585706 w 8882887"/>
              <a:gd name="connsiteY122" fmla="*/ 911190 h 1682495"/>
              <a:gd name="connsiteX123" fmla="*/ 2585706 w 8882887"/>
              <a:gd name="connsiteY123" fmla="*/ 969558 h 1682495"/>
              <a:gd name="connsiteX124" fmla="*/ 2587226 w 8882887"/>
              <a:gd name="connsiteY124" fmla="*/ 969558 h 1682495"/>
              <a:gd name="connsiteX125" fmla="*/ 2597865 w 8882887"/>
              <a:gd name="connsiteY125" fmla="*/ 969558 h 1682495"/>
              <a:gd name="connsiteX126" fmla="*/ 2597865 w 8882887"/>
              <a:gd name="connsiteY126" fmla="*/ 971990 h 1682495"/>
              <a:gd name="connsiteX127" fmla="*/ 2597865 w 8882887"/>
              <a:gd name="connsiteY127" fmla="*/ 989013 h 1682495"/>
              <a:gd name="connsiteX128" fmla="*/ 2600906 w 8882887"/>
              <a:gd name="connsiteY128" fmla="*/ 989013 h 1682495"/>
              <a:gd name="connsiteX129" fmla="*/ 2622186 w 8882887"/>
              <a:gd name="connsiteY129" fmla="*/ 989013 h 1682495"/>
              <a:gd name="connsiteX130" fmla="*/ 2631306 w 8882887"/>
              <a:gd name="connsiteY130" fmla="*/ 998742 h 1682495"/>
              <a:gd name="connsiteX131" fmla="*/ 2631306 w 8882887"/>
              <a:gd name="connsiteY131" fmla="*/ 1031169 h 1682495"/>
              <a:gd name="connsiteX132" fmla="*/ 2634726 w 8882887"/>
              <a:gd name="connsiteY132" fmla="*/ 1031169 h 1682495"/>
              <a:gd name="connsiteX133" fmla="*/ 2658666 w 8882887"/>
              <a:gd name="connsiteY133" fmla="*/ 1031169 h 1682495"/>
              <a:gd name="connsiteX134" fmla="*/ 2658666 w 8882887"/>
              <a:gd name="connsiteY134" fmla="*/ 1032789 h 1682495"/>
              <a:gd name="connsiteX135" fmla="*/ 2658666 w 8882887"/>
              <a:gd name="connsiteY135" fmla="*/ 1044140 h 1682495"/>
              <a:gd name="connsiteX136" fmla="*/ 2660567 w 8882887"/>
              <a:gd name="connsiteY136" fmla="*/ 1044140 h 1682495"/>
              <a:gd name="connsiteX137" fmla="*/ 2673867 w 8882887"/>
              <a:gd name="connsiteY137" fmla="*/ 1044140 h 1682495"/>
              <a:gd name="connsiteX138" fmla="*/ 2673867 w 8882887"/>
              <a:gd name="connsiteY138" fmla="*/ 1047381 h 1682495"/>
              <a:gd name="connsiteX139" fmla="*/ 2673867 w 8882887"/>
              <a:gd name="connsiteY139" fmla="*/ 1070081 h 1682495"/>
              <a:gd name="connsiteX140" fmla="*/ 2679947 w 8882887"/>
              <a:gd name="connsiteY140" fmla="*/ 1067243 h 1682495"/>
              <a:gd name="connsiteX141" fmla="*/ 2679947 w 8882887"/>
              <a:gd name="connsiteY141" fmla="*/ 1047381 h 1682495"/>
              <a:gd name="connsiteX142" fmla="*/ 2681466 w 8882887"/>
              <a:gd name="connsiteY142" fmla="*/ 1047381 h 1682495"/>
              <a:gd name="connsiteX143" fmla="*/ 2692107 w 8882887"/>
              <a:gd name="connsiteY143" fmla="*/ 1047381 h 1682495"/>
              <a:gd name="connsiteX144" fmla="*/ 2692107 w 8882887"/>
              <a:gd name="connsiteY144" fmla="*/ 1049814 h 1682495"/>
              <a:gd name="connsiteX145" fmla="*/ 2692107 w 8882887"/>
              <a:gd name="connsiteY145" fmla="*/ 1066838 h 1682495"/>
              <a:gd name="connsiteX146" fmla="*/ 2693247 w 8882887"/>
              <a:gd name="connsiteY146" fmla="*/ 1066838 h 1682495"/>
              <a:gd name="connsiteX147" fmla="*/ 2701227 w 8882887"/>
              <a:gd name="connsiteY147" fmla="*/ 1066838 h 1682495"/>
              <a:gd name="connsiteX148" fmla="*/ 2774187 w 8882887"/>
              <a:gd name="connsiteY148" fmla="*/ 1060353 h 1682495"/>
              <a:gd name="connsiteX149" fmla="*/ 2774187 w 8882887"/>
              <a:gd name="connsiteY149" fmla="*/ 1062380 h 1682495"/>
              <a:gd name="connsiteX150" fmla="*/ 2774187 w 8882887"/>
              <a:gd name="connsiteY150" fmla="*/ 1076565 h 1682495"/>
              <a:gd name="connsiteX151" fmla="*/ 2775327 w 8882887"/>
              <a:gd name="connsiteY151" fmla="*/ 1076565 h 1682495"/>
              <a:gd name="connsiteX152" fmla="*/ 2783309 w 8882887"/>
              <a:gd name="connsiteY152" fmla="*/ 1076565 h 1682495"/>
              <a:gd name="connsiteX153" fmla="*/ 2783309 w 8882887"/>
              <a:gd name="connsiteY153" fmla="*/ 1079808 h 1682495"/>
              <a:gd name="connsiteX154" fmla="*/ 2783309 w 8882887"/>
              <a:gd name="connsiteY154" fmla="*/ 1102508 h 1682495"/>
              <a:gd name="connsiteX155" fmla="*/ 2786348 w 8882887"/>
              <a:gd name="connsiteY155" fmla="*/ 1100481 h 1682495"/>
              <a:gd name="connsiteX156" fmla="*/ 2807628 w 8882887"/>
              <a:gd name="connsiteY156" fmla="*/ 1086294 h 1682495"/>
              <a:gd name="connsiteX157" fmla="*/ 2816748 w 8882887"/>
              <a:gd name="connsiteY157" fmla="*/ 1024683 h 1682495"/>
              <a:gd name="connsiteX158" fmla="*/ 2817888 w 8882887"/>
              <a:gd name="connsiteY158" fmla="*/ 1024278 h 1682495"/>
              <a:gd name="connsiteX159" fmla="*/ 2825868 w 8882887"/>
              <a:gd name="connsiteY159" fmla="*/ 1021440 h 1682495"/>
              <a:gd name="connsiteX160" fmla="*/ 2828909 w 8882887"/>
              <a:gd name="connsiteY160" fmla="*/ 917675 h 1682495"/>
              <a:gd name="connsiteX161" fmla="*/ 2831949 w 8882887"/>
              <a:gd name="connsiteY161" fmla="*/ 1021440 h 1682495"/>
              <a:gd name="connsiteX162" fmla="*/ 2833089 w 8882887"/>
              <a:gd name="connsiteY162" fmla="*/ 1021845 h 1682495"/>
              <a:gd name="connsiteX163" fmla="*/ 2841069 w 8882887"/>
              <a:gd name="connsiteY163" fmla="*/ 1024683 h 1682495"/>
              <a:gd name="connsiteX164" fmla="*/ 2841069 w 8882887"/>
              <a:gd name="connsiteY164" fmla="*/ 894977 h 1682495"/>
              <a:gd name="connsiteX165" fmla="*/ 2847149 w 8882887"/>
              <a:gd name="connsiteY165" fmla="*/ 846336 h 1682495"/>
              <a:gd name="connsiteX166" fmla="*/ 2904909 w 8882887"/>
              <a:gd name="connsiteY166" fmla="*/ 846336 h 1682495"/>
              <a:gd name="connsiteX167" fmla="*/ 2904909 w 8882887"/>
              <a:gd name="connsiteY167" fmla="*/ 894977 h 1682495"/>
              <a:gd name="connsiteX168" fmla="*/ 2906049 w 8882887"/>
              <a:gd name="connsiteY168" fmla="*/ 894977 h 1682495"/>
              <a:gd name="connsiteX169" fmla="*/ 2914029 w 8882887"/>
              <a:gd name="connsiteY169" fmla="*/ 894977 h 1682495"/>
              <a:gd name="connsiteX170" fmla="*/ 2914029 w 8882887"/>
              <a:gd name="connsiteY170" fmla="*/ 771755 h 1682495"/>
              <a:gd name="connsiteX171" fmla="*/ 2916690 w 8882887"/>
              <a:gd name="connsiteY171" fmla="*/ 771755 h 1682495"/>
              <a:gd name="connsiteX172" fmla="*/ 2935310 w 8882887"/>
              <a:gd name="connsiteY172" fmla="*/ 771755 h 1682495"/>
              <a:gd name="connsiteX173" fmla="*/ 2935310 w 8882887"/>
              <a:gd name="connsiteY173" fmla="*/ 768918 h 1682495"/>
              <a:gd name="connsiteX174" fmla="*/ 2935310 w 8882887"/>
              <a:gd name="connsiteY174" fmla="*/ 749057 h 1682495"/>
              <a:gd name="connsiteX175" fmla="*/ 2968751 w 8882887"/>
              <a:gd name="connsiteY175" fmla="*/ 749057 h 1682495"/>
              <a:gd name="connsiteX176" fmla="*/ 2968751 w 8882887"/>
              <a:gd name="connsiteY176" fmla="*/ 747435 h 1682495"/>
              <a:gd name="connsiteX177" fmla="*/ 2968751 w 8882887"/>
              <a:gd name="connsiteY177" fmla="*/ 736086 h 1682495"/>
              <a:gd name="connsiteX178" fmla="*/ 2971410 w 8882887"/>
              <a:gd name="connsiteY178" fmla="*/ 736086 h 1682495"/>
              <a:gd name="connsiteX179" fmla="*/ 2990031 w 8882887"/>
              <a:gd name="connsiteY179" fmla="*/ 736086 h 1682495"/>
              <a:gd name="connsiteX180" fmla="*/ 2990031 w 8882887"/>
              <a:gd name="connsiteY180" fmla="*/ 737708 h 1682495"/>
              <a:gd name="connsiteX181" fmla="*/ 2990031 w 8882887"/>
              <a:gd name="connsiteY181" fmla="*/ 749057 h 1682495"/>
              <a:gd name="connsiteX182" fmla="*/ 2991171 w 8882887"/>
              <a:gd name="connsiteY182" fmla="*/ 749057 h 1682495"/>
              <a:gd name="connsiteX183" fmla="*/ 2999151 w 8882887"/>
              <a:gd name="connsiteY183" fmla="*/ 749057 h 1682495"/>
              <a:gd name="connsiteX184" fmla="*/ 3014351 w 8882887"/>
              <a:gd name="connsiteY184" fmla="*/ 742571 h 1682495"/>
              <a:gd name="connsiteX185" fmla="*/ 3020430 w 8882887"/>
              <a:gd name="connsiteY185" fmla="*/ 747435 h 1682495"/>
              <a:gd name="connsiteX186" fmla="*/ 3020430 w 8882887"/>
              <a:gd name="connsiteY186" fmla="*/ 736086 h 1682495"/>
              <a:gd name="connsiteX187" fmla="*/ 3023850 w 8882887"/>
              <a:gd name="connsiteY187" fmla="*/ 736086 h 1682495"/>
              <a:gd name="connsiteX188" fmla="*/ 3047792 w 8882887"/>
              <a:gd name="connsiteY188" fmla="*/ 736086 h 1682495"/>
              <a:gd name="connsiteX189" fmla="*/ 3047792 w 8882887"/>
              <a:gd name="connsiteY189" fmla="*/ 737708 h 1682495"/>
              <a:gd name="connsiteX190" fmla="*/ 3047792 w 8882887"/>
              <a:gd name="connsiteY190" fmla="*/ 749057 h 1682495"/>
              <a:gd name="connsiteX191" fmla="*/ 3093392 w 8882887"/>
              <a:gd name="connsiteY191" fmla="*/ 749057 h 1682495"/>
              <a:gd name="connsiteX192" fmla="*/ 3093392 w 8882887"/>
              <a:gd name="connsiteY192" fmla="*/ 751488 h 1682495"/>
              <a:gd name="connsiteX193" fmla="*/ 3093392 w 8882887"/>
              <a:gd name="connsiteY193" fmla="*/ 768513 h 1682495"/>
              <a:gd name="connsiteX194" fmla="*/ 3132912 w 8882887"/>
              <a:gd name="connsiteY194" fmla="*/ 768513 h 1682495"/>
              <a:gd name="connsiteX195" fmla="*/ 3132912 w 8882887"/>
              <a:gd name="connsiteY195" fmla="*/ 813909 h 1682495"/>
              <a:gd name="connsiteX196" fmla="*/ 3134052 w 8882887"/>
              <a:gd name="connsiteY196" fmla="*/ 813909 h 1682495"/>
              <a:gd name="connsiteX197" fmla="*/ 3142032 w 8882887"/>
              <a:gd name="connsiteY197" fmla="*/ 813909 h 1682495"/>
              <a:gd name="connsiteX198" fmla="*/ 3142032 w 8882887"/>
              <a:gd name="connsiteY198" fmla="*/ 815531 h 1682495"/>
              <a:gd name="connsiteX199" fmla="*/ 3142032 w 8882887"/>
              <a:gd name="connsiteY199" fmla="*/ 826881 h 1682495"/>
              <a:gd name="connsiteX200" fmla="*/ 3148113 w 8882887"/>
              <a:gd name="connsiteY200" fmla="*/ 872277 h 1682495"/>
              <a:gd name="connsiteX201" fmla="*/ 3149253 w 8882887"/>
              <a:gd name="connsiteY201" fmla="*/ 872277 h 1682495"/>
              <a:gd name="connsiteX202" fmla="*/ 3157233 w 8882887"/>
              <a:gd name="connsiteY202" fmla="*/ 872277 h 1682495"/>
              <a:gd name="connsiteX203" fmla="*/ 3157233 w 8882887"/>
              <a:gd name="connsiteY203" fmla="*/ 873494 h 1682495"/>
              <a:gd name="connsiteX204" fmla="*/ 3157233 w 8882887"/>
              <a:gd name="connsiteY204" fmla="*/ 882006 h 1682495"/>
              <a:gd name="connsiteX205" fmla="*/ 3158753 w 8882887"/>
              <a:gd name="connsiteY205" fmla="*/ 882006 h 1682495"/>
              <a:gd name="connsiteX206" fmla="*/ 3169392 w 8882887"/>
              <a:gd name="connsiteY206" fmla="*/ 882006 h 1682495"/>
              <a:gd name="connsiteX207" fmla="*/ 3169392 w 8882887"/>
              <a:gd name="connsiteY207" fmla="*/ 927404 h 1682495"/>
              <a:gd name="connsiteX208" fmla="*/ 3172433 w 8882887"/>
              <a:gd name="connsiteY208" fmla="*/ 927404 h 1682495"/>
              <a:gd name="connsiteX209" fmla="*/ 3193713 w 8882887"/>
              <a:gd name="connsiteY209" fmla="*/ 927404 h 1682495"/>
              <a:gd name="connsiteX210" fmla="*/ 3193713 w 8882887"/>
              <a:gd name="connsiteY210" fmla="*/ 963072 h 1682495"/>
              <a:gd name="connsiteX211" fmla="*/ 3196754 w 8882887"/>
              <a:gd name="connsiteY211" fmla="*/ 965504 h 1682495"/>
              <a:gd name="connsiteX212" fmla="*/ 3196754 w 8882887"/>
              <a:gd name="connsiteY212" fmla="*/ 982529 h 1682495"/>
              <a:gd name="connsiteX213" fmla="*/ 3197894 w 8882887"/>
              <a:gd name="connsiteY213" fmla="*/ 982529 h 1682495"/>
              <a:gd name="connsiteX214" fmla="*/ 3205874 w 8882887"/>
              <a:gd name="connsiteY214" fmla="*/ 982529 h 1682495"/>
              <a:gd name="connsiteX215" fmla="*/ 3205874 w 8882887"/>
              <a:gd name="connsiteY215" fmla="*/ 1018197 h 1682495"/>
              <a:gd name="connsiteX216" fmla="*/ 3207773 w 8882887"/>
              <a:gd name="connsiteY216" fmla="*/ 1018197 h 1682495"/>
              <a:gd name="connsiteX217" fmla="*/ 3221073 w 8882887"/>
              <a:gd name="connsiteY217" fmla="*/ 1018197 h 1682495"/>
              <a:gd name="connsiteX218" fmla="*/ 3224114 w 8882887"/>
              <a:gd name="connsiteY218" fmla="*/ 1024278 h 1682495"/>
              <a:gd name="connsiteX219" fmla="*/ 3224114 w 8882887"/>
              <a:gd name="connsiteY219" fmla="*/ 1044140 h 1682495"/>
              <a:gd name="connsiteX220" fmla="*/ 3226394 w 8882887"/>
              <a:gd name="connsiteY220" fmla="*/ 1041302 h 1682495"/>
              <a:gd name="connsiteX221" fmla="*/ 3242354 w 8882887"/>
              <a:gd name="connsiteY221" fmla="*/ 1021440 h 1682495"/>
              <a:gd name="connsiteX222" fmla="*/ 3284915 w 8882887"/>
              <a:gd name="connsiteY222" fmla="*/ 1021440 h 1682495"/>
              <a:gd name="connsiteX223" fmla="*/ 3284915 w 8882887"/>
              <a:gd name="connsiteY223" fmla="*/ 1151147 h 1682495"/>
              <a:gd name="connsiteX224" fmla="*/ 3286055 w 8882887"/>
              <a:gd name="connsiteY224" fmla="*/ 1151147 h 1682495"/>
              <a:gd name="connsiteX225" fmla="*/ 3294035 w 8882887"/>
              <a:gd name="connsiteY225" fmla="*/ 1151147 h 1682495"/>
              <a:gd name="connsiteX226" fmla="*/ 3295175 w 8882887"/>
              <a:gd name="connsiteY226" fmla="*/ 1149120 h 1682495"/>
              <a:gd name="connsiteX227" fmla="*/ 3303155 w 8882887"/>
              <a:gd name="connsiteY227" fmla="*/ 1134933 h 1682495"/>
              <a:gd name="connsiteX228" fmla="*/ 3303155 w 8882887"/>
              <a:gd name="connsiteY228" fmla="*/ 1137771 h 1682495"/>
              <a:gd name="connsiteX229" fmla="*/ 3303155 w 8882887"/>
              <a:gd name="connsiteY229" fmla="*/ 1157633 h 1682495"/>
              <a:gd name="connsiteX230" fmla="*/ 3309234 w 8882887"/>
              <a:gd name="connsiteY230" fmla="*/ 1089537 h 1682495"/>
              <a:gd name="connsiteX231" fmla="*/ 3310374 w 8882887"/>
              <a:gd name="connsiteY231" fmla="*/ 1089537 h 1682495"/>
              <a:gd name="connsiteX232" fmla="*/ 3318354 w 8882887"/>
              <a:gd name="connsiteY232" fmla="*/ 1089537 h 1682495"/>
              <a:gd name="connsiteX233" fmla="*/ 3318354 w 8882887"/>
              <a:gd name="connsiteY233" fmla="*/ 992256 h 1682495"/>
              <a:gd name="connsiteX234" fmla="*/ 3319875 w 8882887"/>
              <a:gd name="connsiteY234" fmla="*/ 992256 h 1682495"/>
              <a:gd name="connsiteX235" fmla="*/ 3330515 w 8882887"/>
              <a:gd name="connsiteY235" fmla="*/ 992256 h 1682495"/>
              <a:gd name="connsiteX236" fmla="*/ 3348755 w 8882887"/>
              <a:gd name="connsiteY236" fmla="*/ 927404 h 1682495"/>
              <a:gd name="connsiteX237" fmla="*/ 3350655 w 8882887"/>
              <a:gd name="connsiteY237" fmla="*/ 927404 h 1682495"/>
              <a:gd name="connsiteX238" fmla="*/ 3363956 w 8882887"/>
              <a:gd name="connsiteY238" fmla="*/ 927404 h 1682495"/>
              <a:gd name="connsiteX239" fmla="*/ 3379155 w 8882887"/>
              <a:gd name="connsiteY239" fmla="*/ 992256 h 1682495"/>
              <a:gd name="connsiteX240" fmla="*/ 3380675 w 8882887"/>
              <a:gd name="connsiteY240" fmla="*/ 992256 h 1682495"/>
              <a:gd name="connsiteX241" fmla="*/ 3391316 w 8882887"/>
              <a:gd name="connsiteY241" fmla="*/ 992256 h 1682495"/>
              <a:gd name="connsiteX242" fmla="*/ 3391316 w 8882887"/>
              <a:gd name="connsiteY242" fmla="*/ 1050624 h 1682495"/>
              <a:gd name="connsiteX243" fmla="*/ 3393975 w 8882887"/>
              <a:gd name="connsiteY243" fmla="*/ 1050624 h 1682495"/>
              <a:gd name="connsiteX244" fmla="*/ 3412596 w 8882887"/>
              <a:gd name="connsiteY244" fmla="*/ 1050624 h 1682495"/>
              <a:gd name="connsiteX245" fmla="*/ 3412596 w 8882887"/>
              <a:gd name="connsiteY245" fmla="*/ 1053867 h 1682495"/>
              <a:gd name="connsiteX246" fmla="*/ 3412596 w 8882887"/>
              <a:gd name="connsiteY246" fmla="*/ 1076565 h 1682495"/>
              <a:gd name="connsiteX247" fmla="*/ 3418676 w 8882887"/>
              <a:gd name="connsiteY247" fmla="*/ 1073324 h 1682495"/>
              <a:gd name="connsiteX248" fmla="*/ 3418676 w 8882887"/>
              <a:gd name="connsiteY248" fmla="*/ 1050624 h 1682495"/>
              <a:gd name="connsiteX249" fmla="*/ 3420956 w 8882887"/>
              <a:gd name="connsiteY249" fmla="*/ 1050624 h 1682495"/>
              <a:gd name="connsiteX250" fmla="*/ 3436916 w 8882887"/>
              <a:gd name="connsiteY250" fmla="*/ 1050624 h 1682495"/>
              <a:gd name="connsiteX251" fmla="*/ 3436916 w 8882887"/>
              <a:gd name="connsiteY251" fmla="*/ 1053056 h 1682495"/>
              <a:gd name="connsiteX252" fmla="*/ 3436916 w 8882887"/>
              <a:gd name="connsiteY252" fmla="*/ 1070081 h 1682495"/>
              <a:gd name="connsiteX253" fmla="*/ 3482517 w 8882887"/>
              <a:gd name="connsiteY253" fmla="*/ 1070081 h 1682495"/>
              <a:gd name="connsiteX254" fmla="*/ 3482517 w 8882887"/>
              <a:gd name="connsiteY254" fmla="*/ 1014956 h 1682495"/>
              <a:gd name="connsiteX255" fmla="*/ 3484416 w 8882887"/>
              <a:gd name="connsiteY255" fmla="*/ 1014956 h 1682495"/>
              <a:gd name="connsiteX256" fmla="*/ 3497717 w 8882887"/>
              <a:gd name="connsiteY256" fmla="*/ 1014956 h 1682495"/>
              <a:gd name="connsiteX257" fmla="*/ 3497717 w 8882887"/>
              <a:gd name="connsiteY257" fmla="*/ 1047381 h 1682495"/>
              <a:gd name="connsiteX258" fmla="*/ 3500757 w 8882887"/>
              <a:gd name="connsiteY258" fmla="*/ 998742 h 1682495"/>
              <a:gd name="connsiteX259" fmla="*/ 3534197 w 8882887"/>
              <a:gd name="connsiteY259" fmla="*/ 998742 h 1682495"/>
              <a:gd name="connsiteX260" fmla="*/ 3534197 w 8882887"/>
              <a:gd name="connsiteY260" fmla="*/ 996309 h 1682495"/>
              <a:gd name="connsiteX261" fmla="*/ 3534197 w 8882887"/>
              <a:gd name="connsiteY261" fmla="*/ 979286 h 1682495"/>
              <a:gd name="connsiteX262" fmla="*/ 3535337 w 8882887"/>
              <a:gd name="connsiteY262" fmla="*/ 979286 h 1682495"/>
              <a:gd name="connsiteX263" fmla="*/ 3543317 w 8882887"/>
              <a:gd name="connsiteY263" fmla="*/ 979286 h 1682495"/>
              <a:gd name="connsiteX264" fmla="*/ 3543317 w 8882887"/>
              <a:gd name="connsiteY264" fmla="*/ 976449 h 1682495"/>
              <a:gd name="connsiteX265" fmla="*/ 3543317 w 8882887"/>
              <a:gd name="connsiteY265" fmla="*/ 956588 h 1682495"/>
              <a:gd name="connsiteX266" fmla="*/ 3549398 w 8882887"/>
              <a:gd name="connsiteY266" fmla="*/ 966315 h 1682495"/>
              <a:gd name="connsiteX267" fmla="*/ 3552818 w 8882887"/>
              <a:gd name="connsiteY267" fmla="*/ 966315 h 1682495"/>
              <a:gd name="connsiteX268" fmla="*/ 3576758 w 8882887"/>
              <a:gd name="connsiteY268" fmla="*/ 966315 h 1682495"/>
              <a:gd name="connsiteX269" fmla="*/ 3576758 w 8882887"/>
              <a:gd name="connsiteY269" fmla="*/ 965099 h 1682495"/>
              <a:gd name="connsiteX270" fmla="*/ 3576758 w 8882887"/>
              <a:gd name="connsiteY270" fmla="*/ 956588 h 1682495"/>
              <a:gd name="connsiteX271" fmla="*/ 3577898 w 8882887"/>
              <a:gd name="connsiteY271" fmla="*/ 956588 h 1682495"/>
              <a:gd name="connsiteX272" fmla="*/ 3585878 w 8882887"/>
              <a:gd name="connsiteY272" fmla="*/ 956588 h 1682495"/>
              <a:gd name="connsiteX273" fmla="*/ 3585878 w 8882887"/>
              <a:gd name="connsiteY273" fmla="*/ 958614 h 1682495"/>
              <a:gd name="connsiteX274" fmla="*/ 3585878 w 8882887"/>
              <a:gd name="connsiteY274" fmla="*/ 972801 h 1682495"/>
              <a:gd name="connsiteX275" fmla="*/ 3643638 w 8882887"/>
              <a:gd name="connsiteY275" fmla="*/ 972801 h 1682495"/>
              <a:gd name="connsiteX276" fmla="*/ 3643638 w 8882887"/>
              <a:gd name="connsiteY276" fmla="*/ 1180331 h 1682495"/>
              <a:gd name="connsiteX277" fmla="*/ 3645918 w 8882887"/>
              <a:gd name="connsiteY277" fmla="*/ 1180331 h 1682495"/>
              <a:gd name="connsiteX278" fmla="*/ 3661878 w 8882887"/>
              <a:gd name="connsiteY278" fmla="*/ 1180331 h 1682495"/>
              <a:gd name="connsiteX279" fmla="*/ 3661878 w 8882887"/>
              <a:gd name="connsiteY279" fmla="*/ 1160876 h 1682495"/>
              <a:gd name="connsiteX280" fmla="*/ 3667959 w 8882887"/>
              <a:gd name="connsiteY280" fmla="*/ 1160876 h 1682495"/>
              <a:gd name="connsiteX281" fmla="*/ 3667959 w 8882887"/>
              <a:gd name="connsiteY281" fmla="*/ 1180331 h 1682495"/>
              <a:gd name="connsiteX282" fmla="*/ 3713559 w 8882887"/>
              <a:gd name="connsiteY282" fmla="*/ 1180331 h 1682495"/>
              <a:gd name="connsiteX283" fmla="*/ 3713559 w 8882887"/>
              <a:gd name="connsiteY283" fmla="*/ 1134933 h 1682495"/>
              <a:gd name="connsiteX284" fmla="*/ 3731799 w 8882887"/>
              <a:gd name="connsiteY284" fmla="*/ 1134933 h 1682495"/>
              <a:gd name="connsiteX285" fmla="*/ 3750039 w 8882887"/>
              <a:gd name="connsiteY285" fmla="*/ 1131692 h 1682495"/>
              <a:gd name="connsiteX286" fmla="*/ 3756120 w 8882887"/>
              <a:gd name="connsiteY286" fmla="*/ 1134933 h 1682495"/>
              <a:gd name="connsiteX287" fmla="*/ 3771320 w 8882887"/>
              <a:gd name="connsiteY287" fmla="*/ 1134933 h 1682495"/>
              <a:gd name="connsiteX288" fmla="*/ 3771320 w 8882887"/>
              <a:gd name="connsiteY288" fmla="*/ 1180331 h 1682495"/>
              <a:gd name="connsiteX289" fmla="*/ 3783480 w 8882887"/>
              <a:gd name="connsiteY289" fmla="*/ 1180331 h 1682495"/>
              <a:gd name="connsiteX290" fmla="*/ 3783480 w 8882887"/>
              <a:gd name="connsiteY290" fmla="*/ 1206273 h 1682495"/>
              <a:gd name="connsiteX291" fmla="*/ 3797484 w 8882887"/>
              <a:gd name="connsiteY291" fmla="*/ 1207631 h 1682495"/>
              <a:gd name="connsiteX292" fmla="*/ 3816921 w 8882887"/>
              <a:gd name="connsiteY292" fmla="*/ 1207631 h 1682495"/>
              <a:gd name="connsiteX293" fmla="*/ 3816921 w 8882887"/>
              <a:gd name="connsiteY293" fmla="*/ 1183574 h 1682495"/>
              <a:gd name="connsiteX294" fmla="*/ 3918855 w 8882887"/>
              <a:gd name="connsiteY294" fmla="*/ 1183574 h 1682495"/>
              <a:gd name="connsiteX295" fmla="*/ 3918855 w 8882887"/>
              <a:gd name="connsiteY295" fmla="*/ 1055694 h 1682495"/>
              <a:gd name="connsiteX296" fmla="*/ 4026867 w 8882887"/>
              <a:gd name="connsiteY296" fmla="*/ 1055694 h 1682495"/>
              <a:gd name="connsiteX297" fmla="*/ 4026867 w 8882887"/>
              <a:gd name="connsiteY297" fmla="*/ 1173846 h 1682495"/>
              <a:gd name="connsiteX298" fmla="*/ 4029723 w 8882887"/>
              <a:gd name="connsiteY298" fmla="*/ 1173846 h 1682495"/>
              <a:gd name="connsiteX299" fmla="*/ 4031586 w 8882887"/>
              <a:gd name="connsiteY299" fmla="*/ 1207631 h 1682495"/>
              <a:gd name="connsiteX300" fmla="*/ 4046100 w 8882887"/>
              <a:gd name="connsiteY300" fmla="*/ 1207631 h 1682495"/>
              <a:gd name="connsiteX301" fmla="*/ 4047963 w 8882887"/>
              <a:gd name="connsiteY301" fmla="*/ 1173846 h 1682495"/>
              <a:gd name="connsiteX302" fmla="*/ 4057083 w 8882887"/>
              <a:gd name="connsiteY302" fmla="*/ 1173846 h 1682495"/>
              <a:gd name="connsiteX303" fmla="*/ 4058946 w 8882887"/>
              <a:gd name="connsiteY303" fmla="*/ 1207631 h 1682495"/>
              <a:gd name="connsiteX304" fmla="*/ 4134879 w 8882887"/>
              <a:gd name="connsiteY304" fmla="*/ 1207631 h 1682495"/>
              <a:gd name="connsiteX305" fmla="*/ 4134879 w 8882887"/>
              <a:gd name="connsiteY305" fmla="*/ 963089 h 1682495"/>
              <a:gd name="connsiteX306" fmla="*/ 4430870 w 8882887"/>
              <a:gd name="connsiteY306" fmla="*/ 963089 h 1682495"/>
              <a:gd name="connsiteX307" fmla="*/ 4430870 w 8882887"/>
              <a:gd name="connsiteY307" fmla="*/ 1207631 h 1682495"/>
              <a:gd name="connsiteX308" fmla="*/ 4458915 w 8882887"/>
              <a:gd name="connsiteY308" fmla="*/ 1207631 h 1682495"/>
              <a:gd name="connsiteX309" fmla="*/ 4458915 w 8882887"/>
              <a:gd name="connsiteY309" fmla="*/ 1083591 h 1682495"/>
              <a:gd name="connsiteX310" fmla="*/ 4601595 w 8882887"/>
              <a:gd name="connsiteY310" fmla="*/ 1083591 h 1682495"/>
              <a:gd name="connsiteX311" fmla="*/ 4619491 w 8882887"/>
              <a:gd name="connsiteY311" fmla="*/ 606380 h 1682495"/>
              <a:gd name="connsiteX312" fmla="*/ 4601251 w 8882887"/>
              <a:gd name="connsiteY312" fmla="*/ 573953 h 1682495"/>
              <a:gd name="connsiteX313" fmla="*/ 4592131 w 8882887"/>
              <a:gd name="connsiteY313" fmla="*/ 567467 h 1682495"/>
              <a:gd name="connsiteX314" fmla="*/ 4604291 w 8882887"/>
              <a:gd name="connsiteY314" fmla="*/ 531798 h 1682495"/>
              <a:gd name="connsiteX315" fmla="*/ 4604291 w 8882887"/>
              <a:gd name="connsiteY315" fmla="*/ 505857 h 1682495"/>
              <a:gd name="connsiteX316" fmla="*/ 4625571 w 8882887"/>
              <a:gd name="connsiteY316" fmla="*/ 505857 h 1682495"/>
              <a:gd name="connsiteX317" fmla="*/ 4625571 w 8882887"/>
              <a:gd name="connsiteY317" fmla="*/ 473430 h 1682495"/>
              <a:gd name="connsiteX318" fmla="*/ 4628611 w 8882887"/>
              <a:gd name="connsiteY318" fmla="*/ 466944 h 1682495"/>
              <a:gd name="connsiteX319" fmla="*/ 4628611 w 8882887"/>
              <a:gd name="connsiteY319" fmla="*/ 350208 h 1682495"/>
              <a:gd name="connsiteX320" fmla="*/ 4625571 w 8882887"/>
              <a:gd name="connsiteY320" fmla="*/ 340481 h 1682495"/>
              <a:gd name="connsiteX321" fmla="*/ 4634691 w 8882887"/>
              <a:gd name="connsiteY321" fmla="*/ 330752 h 1682495"/>
              <a:gd name="connsiteX322" fmla="*/ 4634691 w 8882887"/>
              <a:gd name="connsiteY322" fmla="*/ 243200 h 1682495"/>
              <a:gd name="connsiteX323" fmla="*/ 4637731 w 8882887"/>
              <a:gd name="connsiteY323" fmla="*/ 236715 h 1682495"/>
              <a:gd name="connsiteX324" fmla="*/ 4637731 w 8882887"/>
              <a:gd name="connsiteY324" fmla="*/ 152406 h 1682495"/>
              <a:gd name="connsiteX325" fmla="*/ 4640771 w 8882887"/>
              <a:gd name="connsiteY325" fmla="*/ 123222 h 1682495"/>
              <a:gd name="connsiteX326" fmla="*/ 4646851 w 8882887"/>
              <a:gd name="connsiteY326" fmla="*/ 149163 h 1682495"/>
              <a:gd name="connsiteX327" fmla="*/ 4649891 w 8882887"/>
              <a:gd name="connsiteY327" fmla="*/ 236715 h 1682495"/>
              <a:gd name="connsiteX328" fmla="*/ 4652931 w 8882887"/>
              <a:gd name="connsiteY328" fmla="*/ 330752 h 1682495"/>
              <a:gd name="connsiteX329" fmla="*/ 4662051 w 8882887"/>
              <a:gd name="connsiteY329" fmla="*/ 340481 h 1682495"/>
              <a:gd name="connsiteX330" fmla="*/ 4659011 w 8882887"/>
              <a:gd name="connsiteY330" fmla="*/ 350208 h 1682495"/>
              <a:gd name="connsiteX331" fmla="*/ 4659011 w 8882887"/>
              <a:gd name="connsiteY331" fmla="*/ 466944 h 1682495"/>
              <a:gd name="connsiteX332" fmla="*/ 4662051 w 8882887"/>
              <a:gd name="connsiteY332" fmla="*/ 473430 h 1682495"/>
              <a:gd name="connsiteX333" fmla="*/ 4662051 w 8882887"/>
              <a:gd name="connsiteY333" fmla="*/ 505857 h 1682495"/>
              <a:gd name="connsiteX334" fmla="*/ 4683331 w 8882887"/>
              <a:gd name="connsiteY334" fmla="*/ 505857 h 1682495"/>
              <a:gd name="connsiteX335" fmla="*/ 4683331 w 8882887"/>
              <a:gd name="connsiteY335" fmla="*/ 531798 h 1682495"/>
              <a:gd name="connsiteX336" fmla="*/ 4695493 w 8882887"/>
              <a:gd name="connsiteY336" fmla="*/ 567467 h 1682495"/>
              <a:gd name="connsiteX337" fmla="*/ 4686373 w 8882887"/>
              <a:gd name="connsiteY337" fmla="*/ 573953 h 1682495"/>
              <a:gd name="connsiteX338" fmla="*/ 4668131 w 8882887"/>
              <a:gd name="connsiteY338" fmla="*/ 606380 h 1682495"/>
              <a:gd name="connsiteX339" fmla="*/ 4680291 w 8882887"/>
              <a:gd name="connsiteY339" fmla="*/ 985772 h 1682495"/>
              <a:gd name="connsiteX340" fmla="*/ 4777573 w 8882887"/>
              <a:gd name="connsiteY340" fmla="*/ 985772 h 1682495"/>
              <a:gd name="connsiteX341" fmla="*/ 4777573 w 8882887"/>
              <a:gd name="connsiteY341" fmla="*/ 1099265 h 1682495"/>
              <a:gd name="connsiteX342" fmla="*/ 4789733 w 8882887"/>
              <a:gd name="connsiteY342" fmla="*/ 1099265 h 1682495"/>
              <a:gd name="connsiteX343" fmla="*/ 4792773 w 8882887"/>
              <a:gd name="connsiteY343" fmla="*/ 1089537 h 1682495"/>
              <a:gd name="connsiteX344" fmla="*/ 4801893 w 8882887"/>
              <a:gd name="connsiteY344" fmla="*/ 1089537 h 1682495"/>
              <a:gd name="connsiteX345" fmla="*/ 4804935 w 8882887"/>
              <a:gd name="connsiteY345" fmla="*/ 1102508 h 1682495"/>
              <a:gd name="connsiteX346" fmla="*/ 4823175 w 8882887"/>
              <a:gd name="connsiteY346" fmla="*/ 1102508 h 1682495"/>
              <a:gd name="connsiteX347" fmla="*/ 4823175 w 8882887"/>
              <a:gd name="connsiteY347" fmla="*/ 1092779 h 1682495"/>
              <a:gd name="connsiteX348" fmla="*/ 4856613 w 8882887"/>
              <a:gd name="connsiteY348" fmla="*/ 1092779 h 1682495"/>
              <a:gd name="connsiteX349" fmla="*/ 4856613 w 8882887"/>
              <a:gd name="connsiteY349" fmla="*/ 1102508 h 1682495"/>
              <a:gd name="connsiteX350" fmla="*/ 4887015 w 8882887"/>
              <a:gd name="connsiteY350" fmla="*/ 1102508 h 1682495"/>
              <a:gd name="connsiteX351" fmla="*/ 4887015 w 8882887"/>
              <a:gd name="connsiteY351" fmla="*/ 1170603 h 1682495"/>
              <a:gd name="connsiteX352" fmla="*/ 4908295 w 8882887"/>
              <a:gd name="connsiteY352" fmla="*/ 1170603 h 1682495"/>
              <a:gd name="connsiteX353" fmla="*/ 4908295 w 8882887"/>
              <a:gd name="connsiteY353" fmla="*/ 1151147 h 1682495"/>
              <a:gd name="connsiteX354" fmla="*/ 4932615 w 8882887"/>
              <a:gd name="connsiteY354" fmla="*/ 1151147 h 1682495"/>
              <a:gd name="connsiteX355" fmla="*/ 4932615 w 8882887"/>
              <a:gd name="connsiteY355" fmla="*/ 882006 h 1682495"/>
              <a:gd name="connsiteX356" fmla="*/ 4941735 w 8882887"/>
              <a:gd name="connsiteY356" fmla="*/ 872277 h 1682495"/>
              <a:gd name="connsiteX357" fmla="*/ 5051177 w 8882887"/>
              <a:gd name="connsiteY357" fmla="*/ 872277 h 1682495"/>
              <a:gd name="connsiteX358" fmla="*/ 5051177 w 8882887"/>
              <a:gd name="connsiteY358" fmla="*/ 885249 h 1682495"/>
              <a:gd name="connsiteX359" fmla="*/ 5066377 w 8882887"/>
              <a:gd name="connsiteY359" fmla="*/ 885249 h 1682495"/>
              <a:gd name="connsiteX360" fmla="*/ 5066377 w 8882887"/>
              <a:gd name="connsiteY360" fmla="*/ 1057110 h 1682495"/>
              <a:gd name="connsiteX361" fmla="*/ 5099817 w 8882887"/>
              <a:gd name="connsiteY361" fmla="*/ 1057110 h 1682495"/>
              <a:gd name="connsiteX362" fmla="*/ 5099817 w 8882887"/>
              <a:gd name="connsiteY362" fmla="*/ 956588 h 1682495"/>
              <a:gd name="connsiteX363" fmla="*/ 5139339 w 8882887"/>
              <a:gd name="connsiteY363" fmla="*/ 956588 h 1682495"/>
              <a:gd name="connsiteX364" fmla="*/ 5145417 w 8882887"/>
              <a:gd name="connsiteY364" fmla="*/ 950102 h 1682495"/>
              <a:gd name="connsiteX365" fmla="*/ 5157579 w 8882887"/>
              <a:gd name="connsiteY365" fmla="*/ 950102 h 1682495"/>
              <a:gd name="connsiteX366" fmla="*/ 5163657 w 8882887"/>
              <a:gd name="connsiteY366" fmla="*/ 956588 h 1682495"/>
              <a:gd name="connsiteX367" fmla="*/ 5197099 w 8882887"/>
              <a:gd name="connsiteY367" fmla="*/ 956588 h 1682495"/>
              <a:gd name="connsiteX368" fmla="*/ 5197099 w 8882887"/>
              <a:gd name="connsiteY368" fmla="*/ 781484 h 1682495"/>
              <a:gd name="connsiteX369" fmla="*/ 5282219 w 8882887"/>
              <a:gd name="connsiteY369" fmla="*/ 765270 h 1682495"/>
              <a:gd name="connsiteX370" fmla="*/ 5282219 w 8882887"/>
              <a:gd name="connsiteY370" fmla="*/ 766892 h 1682495"/>
              <a:gd name="connsiteX371" fmla="*/ 5282219 w 8882887"/>
              <a:gd name="connsiteY371" fmla="*/ 778241 h 1682495"/>
              <a:gd name="connsiteX372" fmla="*/ 5321739 w 8882887"/>
              <a:gd name="connsiteY372" fmla="*/ 778241 h 1682495"/>
              <a:gd name="connsiteX373" fmla="*/ 5321739 w 8882887"/>
              <a:gd name="connsiteY373" fmla="*/ 1160876 h 1682495"/>
              <a:gd name="connsiteX374" fmla="*/ 5355181 w 8882887"/>
              <a:gd name="connsiteY374" fmla="*/ 1160876 h 1682495"/>
              <a:gd name="connsiteX375" fmla="*/ 5355181 w 8882887"/>
              <a:gd name="connsiteY375" fmla="*/ 1154390 h 1682495"/>
              <a:gd name="connsiteX376" fmla="*/ 5373421 w 8882887"/>
              <a:gd name="connsiteY376" fmla="*/ 1154390 h 1682495"/>
              <a:gd name="connsiteX377" fmla="*/ 5373421 w 8882887"/>
              <a:gd name="connsiteY377" fmla="*/ 1160876 h 1682495"/>
              <a:gd name="connsiteX378" fmla="*/ 5409901 w 8882887"/>
              <a:gd name="connsiteY378" fmla="*/ 1160876 h 1682495"/>
              <a:gd name="connsiteX379" fmla="*/ 5409901 w 8882887"/>
              <a:gd name="connsiteY379" fmla="*/ 1141419 h 1682495"/>
              <a:gd name="connsiteX380" fmla="*/ 5452461 w 8882887"/>
              <a:gd name="connsiteY380" fmla="*/ 1141419 h 1682495"/>
              <a:gd name="connsiteX381" fmla="*/ 5470701 w 8882887"/>
              <a:gd name="connsiteY381" fmla="*/ 1134933 h 1682495"/>
              <a:gd name="connsiteX382" fmla="*/ 5501103 w 8882887"/>
              <a:gd name="connsiteY382" fmla="*/ 1141419 h 1682495"/>
              <a:gd name="connsiteX383" fmla="*/ 5501103 w 8882887"/>
              <a:gd name="connsiteY383" fmla="*/ 1115478 h 1682495"/>
              <a:gd name="connsiteX384" fmla="*/ 5513263 w 8882887"/>
              <a:gd name="connsiteY384" fmla="*/ 1115478 h 1682495"/>
              <a:gd name="connsiteX385" fmla="*/ 5513263 w 8882887"/>
              <a:gd name="connsiteY385" fmla="*/ 1096022 h 1682495"/>
              <a:gd name="connsiteX386" fmla="*/ 5598383 w 8882887"/>
              <a:gd name="connsiteY386" fmla="*/ 1096022 h 1682495"/>
              <a:gd name="connsiteX387" fmla="*/ 5598383 w 8882887"/>
              <a:gd name="connsiteY387" fmla="*/ 1050624 h 1682495"/>
              <a:gd name="connsiteX388" fmla="*/ 5625743 w 8882887"/>
              <a:gd name="connsiteY388" fmla="*/ 1050624 h 1682495"/>
              <a:gd name="connsiteX389" fmla="*/ 5625743 w 8882887"/>
              <a:gd name="connsiteY389" fmla="*/ 1040897 h 1682495"/>
              <a:gd name="connsiteX390" fmla="*/ 5643983 w 8882887"/>
              <a:gd name="connsiteY390" fmla="*/ 1040897 h 1682495"/>
              <a:gd name="connsiteX391" fmla="*/ 5643983 w 8882887"/>
              <a:gd name="connsiteY391" fmla="*/ 1050624 h 1682495"/>
              <a:gd name="connsiteX392" fmla="*/ 5668303 w 8882887"/>
              <a:gd name="connsiteY392" fmla="*/ 1050624 h 1682495"/>
              <a:gd name="connsiteX393" fmla="*/ 5668303 w 8882887"/>
              <a:gd name="connsiteY393" fmla="*/ 1125206 h 1682495"/>
              <a:gd name="connsiteX394" fmla="*/ 5716945 w 8882887"/>
              <a:gd name="connsiteY394" fmla="*/ 1125206 h 1682495"/>
              <a:gd name="connsiteX395" fmla="*/ 5716945 w 8882887"/>
              <a:gd name="connsiteY395" fmla="*/ 1086294 h 1682495"/>
              <a:gd name="connsiteX396" fmla="*/ 5774705 w 8882887"/>
              <a:gd name="connsiteY396" fmla="*/ 1086294 h 1682495"/>
              <a:gd name="connsiteX397" fmla="*/ 5774705 w 8882887"/>
              <a:gd name="connsiteY397" fmla="*/ 1040897 h 1682495"/>
              <a:gd name="connsiteX398" fmla="*/ 5847667 w 8882887"/>
              <a:gd name="connsiteY398" fmla="*/ 1040897 h 1682495"/>
              <a:gd name="connsiteX399" fmla="*/ 5847667 w 8882887"/>
              <a:gd name="connsiteY399" fmla="*/ 1207631 h 1682495"/>
              <a:gd name="connsiteX400" fmla="*/ 5847667 w 8882887"/>
              <a:gd name="connsiteY400" fmla="*/ 1228299 h 1682495"/>
              <a:gd name="connsiteX401" fmla="*/ 5946479 w 8882887"/>
              <a:gd name="connsiteY401" fmla="*/ 1228299 h 1682495"/>
              <a:gd name="connsiteX402" fmla="*/ 5946479 w 8882887"/>
              <a:gd name="connsiteY402" fmla="*/ 1386957 h 1682495"/>
              <a:gd name="connsiteX403" fmla="*/ 5946479 w 8882887"/>
              <a:gd name="connsiteY403" fmla="*/ 1421828 h 1682495"/>
              <a:gd name="connsiteX404" fmla="*/ 5968919 w 8882887"/>
              <a:gd name="connsiteY404" fmla="*/ 1421828 h 1682495"/>
              <a:gd name="connsiteX405" fmla="*/ 5968919 w 8882887"/>
              <a:gd name="connsiteY405" fmla="*/ 1420085 h 1682495"/>
              <a:gd name="connsiteX406" fmla="*/ 5968919 w 8882887"/>
              <a:gd name="connsiteY406" fmla="*/ 1407881 h 1682495"/>
              <a:gd name="connsiteX407" fmla="*/ 6035789 w 8882887"/>
              <a:gd name="connsiteY407" fmla="*/ 1407881 h 1682495"/>
              <a:gd name="connsiteX408" fmla="*/ 6035789 w 8882887"/>
              <a:gd name="connsiteY408" fmla="*/ 1439262 h 1682495"/>
              <a:gd name="connsiteX409" fmla="*/ 6039131 w 8882887"/>
              <a:gd name="connsiteY409" fmla="*/ 1441007 h 1682495"/>
              <a:gd name="connsiteX410" fmla="*/ 6062537 w 8882887"/>
              <a:gd name="connsiteY410" fmla="*/ 1453211 h 1682495"/>
              <a:gd name="connsiteX411" fmla="*/ 6062537 w 8882887"/>
              <a:gd name="connsiteY411" fmla="*/ 1498541 h 1682495"/>
              <a:gd name="connsiteX412" fmla="*/ 6064627 w 8882887"/>
              <a:gd name="connsiteY412" fmla="*/ 1499414 h 1682495"/>
              <a:gd name="connsiteX413" fmla="*/ 6079255 w 8882887"/>
              <a:gd name="connsiteY413" fmla="*/ 1505516 h 1682495"/>
              <a:gd name="connsiteX414" fmla="*/ 6079255 w 8882887"/>
              <a:gd name="connsiteY414" fmla="*/ 1503773 h 1682495"/>
              <a:gd name="connsiteX415" fmla="*/ 6079255 w 8882887"/>
              <a:gd name="connsiteY415" fmla="*/ 1491567 h 1682495"/>
              <a:gd name="connsiteX416" fmla="*/ 6080927 w 8882887"/>
              <a:gd name="connsiteY416" fmla="*/ 1491567 h 1682495"/>
              <a:gd name="connsiteX417" fmla="*/ 6092629 w 8882887"/>
              <a:gd name="connsiteY417" fmla="*/ 1491567 h 1682495"/>
              <a:gd name="connsiteX418" fmla="*/ 6092629 w 8882887"/>
              <a:gd name="connsiteY418" fmla="*/ 1490259 h 1682495"/>
              <a:gd name="connsiteX419" fmla="*/ 6092629 w 8882887"/>
              <a:gd name="connsiteY419" fmla="*/ 1481106 h 1682495"/>
              <a:gd name="connsiteX420" fmla="*/ 6090957 w 8882887"/>
              <a:gd name="connsiteY420" fmla="*/ 1481106 h 1682495"/>
              <a:gd name="connsiteX421" fmla="*/ 6079255 w 8882887"/>
              <a:gd name="connsiteY421" fmla="*/ 1481106 h 1682495"/>
              <a:gd name="connsiteX422" fmla="*/ 6079255 w 8882887"/>
              <a:gd name="connsiteY422" fmla="*/ 1479363 h 1682495"/>
              <a:gd name="connsiteX423" fmla="*/ 6079255 w 8882887"/>
              <a:gd name="connsiteY423" fmla="*/ 1467159 h 1682495"/>
              <a:gd name="connsiteX424" fmla="*/ 6080927 w 8882887"/>
              <a:gd name="connsiteY424" fmla="*/ 1467159 h 1682495"/>
              <a:gd name="connsiteX425" fmla="*/ 6092629 w 8882887"/>
              <a:gd name="connsiteY425" fmla="*/ 1467159 h 1682495"/>
              <a:gd name="connsiteX426" fmla="*/ 6092629 w 8882887"/>
              <a:gd name="connsiteY426" fmla="*/ 1465415 h 1682495"/>
              <a:gd name="connsiteX427" fmla="*/ 6092629 w 8882887"/>
              <a:gd name="connsiteY427" fmla="*/ 1453211 h 1682495"/>
              <a:gd name="connsiteX428" fmla="*/ 6090957 w 8882887"/>
              <a:gd name="connsiteY428" fmla="*/ 1453211 h 1682495"/>
              <a:gd name="connsiteX429" fmla="*/ 6079255 w 8882887"/>
              <a:gd name="connsiteY429" fmla="*/ 1453211 h 1682495"/>
              <a:gd name="connsiteX430" fmla="*/ 6079255 w 8882887"/>
              <a:gd name="connsiteY430" fmla="*/ 1451468 h 1682495"/>
              <a:gd name="connsiteX431" fmla="*/ 6079255 w 8882887"/>
              <a:gd name="connsiteY431" fmla="*/ 1439262 h 1682495"/>
              <a:gd name="connsiteX432" fmla="*/ 6080927 w 8882887"/>
              <a:gd name="connsiteY432" fmla="*/ 1439262 h 1682495"/>
              <a:gd name="connsiteX433" fmla="*/ 6092629 w 8882887"/>
              <a:gd name="connsiteY433" fmla="*/ 1439262 h 1682495"/>
              <a:gd name="connsiteX434" fmla="*/ 6092629 w 8882887"/>
              <a:gd name="connsiteY434" fmla="*/ 1437956 h 1682495"/>
              <a:gd name="connsiteX435" fmla="*/ 6092629 w 8882887"/>
              <a:gd name="connsiteY435" fmla="*/ 1428803 h 1682495"/>
              <a:gd name="connsiteX436" fmla="*/ 6090957 w 8882887"/>
              <a:gd name="connsiteY436" fmla="*/ 1428803 h 1682495"/>
              <a:gd name="connsiteX437" fmla="*/ 6079255 w 8882887"/>
              <a:gd name="connsiteY437" fmla="*/ 1428803 h 1682495"/>
              <a:gd name="connsiteX438" fmla="*/ 6079255 w 8882887"/>
              <a:gd name="connsiteY438" fmla="*/ 1427058 h 1682495"/>
              <a:gd name="connsiteX439" fmla="*/ 6079255 w 8882887"/>
              <a:gd name="connsiteY439" fmla="*/ 1414854 h 1682495"/>
              <a:gd name="connsiteX440" fmla="*/ 6080927 w 8882887"/>
              <a:gd name="connsiteY440" fmla="*/ 1414854 h 1682495"/>
              <a:gd name="connsiteX441" fmla="*/ 6092629 w 8882887"/>
              <a:gd name="connsiteY441" fmla="*/ 1414854 h 1682495"/>
              <a:gd name="connsiteX442" fmla="*/ 6092629 w 8882887"/>
              <a:gd name="connsiteY442" fmla="*/ 1413111 h 1682495"/>
              <a:gd name="connsiteX443" fmla="*/ 6092629 w 8882887"/>
              <a:gd name="connsiteY443" fmla="*/ 1400906 h 1682495"/>
              <a:gd name="connsiteX444" fmla="*/ 6090957 w 8882887"/>
              <a:gd name="connsiteY444" fmla="*/ 1400906 h 1682495"/>
              <a:gd name="connsiteX445" fmla="*/ 6079255 w 8882887"/>
              <a:gd name="connsiteY445" fmla="*/ 1400906 h 1682495"/>
              <a:gd name="connsiteX446" fmla="*/ 6079255 w 8882887"/>
              <a:gd name="connsiteY446" fmla="*/ 1399599 h 1682495"/>
              <a:gd name="connsiteX447" fmla="*/ 6079255 w 8882887"/>
              <a:gd name="connsiteY447" fmla="*/ 1390445 h 1682495"/>
              <a:gd name="connsiteX448" fmla="*/ 6080927 w 8882887"/>
              <a:gd name="connsiteY448" fmla="*/ 1390445 h 1682495"/>
              <a:gd name="connsiteX449" fmla="*/ 6092629 w 8882887"/>
              <a:gd name="connsiteY449" fmla="*/ 1390445 h 1682495"/>
              <a:gd name="connsiteX450" fmla="*/ 6092629 w 8882887"/>
              <a:gd name="connsiteY450" fmla="*/ 1388702 h 1682495"/>
              <a:gd name="connsiteX451" fmla="*/ 6092629 w 8882887"/>
              <a:gd name="connsiteY451" fmla="*/ 1376498 h 1682495"/>
              <a:gd name="connsiteX452" fmla="*/ 6090957 w 8882887"/>
              <a:gd name="connsiteY452" fmla="*/ 1376498 h 1682495"/>
              <a:gd name="connsiteX453" fmla="*/ 6079255 w 8882887"/>
              <a:gd name="connsiteY453" fmla="*/ 1376498 h 1682495"/>
              <a:gd name="connsiteX454" fmla="*/ 6079255 w 8882887"/>
              <a:gd name="connsiteY454" fmla="*/ 1374755 h 1682495"/>
              <a:gd name="connsiteX455" fmla="*/ 6079255 w 8882887"/>
              <a:gd name="connsiteY455" fmla="*/ 1362549 h 1682495"/>
              <a:gd name="connsiteX456" fmla="*/ 6080927 w 8882887"/>
              <a:gd name="connsiteY456" fmla="*/ 1362549 h 1682495"/>
              <a:gd name="connsiteX457" fmla="*/ 6092629 w 8882887"/>
              <a:gd name="connsiteY457" fmla="*/ 1362549 h 1682495"/>
              <a:gd name="connsiteX458" fmla="*/ 6092629 w 8882887"/>
              <a:gd name="connsiteY458" fmla="*/ 1360806 h 1682495"/>
              <a:gd name="connsiteX459" fmla="*/ 6092629 w 8882887"/>
              <a:gd name="connsiteY459" fmla="*/ 1348602 h 1682495"/>
              <a:gd name="connsiteX460" fmla="*/ 6090957 w 8882887"/>
              <a:gd name="connsiteY460" fmla="*/ 1348602 h 1682495"/>
              <a:gd name="connsiteX461" fmla="*/ 6079255 w 8882887"/>
              <a:gd name="connsiteY461" fmla="*/ 1348602 h 1682495"/>
              <a:gd name="connsiteX462" fmla="*/ 6079255 w 8882887"/>
              <a:gd name="connsiteY462" fmla="*/ 1347294 h 1682495"/>
              <a:gd name="connsiteX463" fmla="*/ 6079255 w 8882887"/>
              <a:gd name="connsiteY463" fmla="*/ 1338141 h 1682495"/>
              <a:gd name="connsiteX464" fmla="*/ 6080927 w 8882887"/>
              <a:gd name="connsiteY464" fmla="*/ 1338141 h 1682495"/>
              <a:gd name="connsiteX465" fmla="*/ 6092629 w 8882887"/>
              <a:gd name="connsiteY465" fmla="*/ 1338141 h 1682495"/>
              <a:gd name="connsiteX466" fmla="*/ 6092629 w 8882887"/>
              <a:gd name="connsiteY466" fmla="*/ 1336397 h 1682495"/>
              <a:gd name="connsiteX467" fmla="*/ 6092629 w 8882887"/>
              <a:gd name="connsiteY467" fmla="*/ 1324193 h 1682495"/>
              <a:gd name="connsiteX468" fmla="*/ 6090957 w 8882887"/>
              <a:gd name="connsiteY468" fmla="*/ 1324193 h 1682495"/>
              <a:gd name="connsiteX469" fmla="*/ 6079255 w 8882887"/>
              <a:gd name="connsiteY469" fmla="*/ 1324193 h 1682495"/>
              <a:gd name="connsiteX470" fmla="*/ 6079255 w 8882887"/>
              <a:gd name="connsiteY470" fmla="*/ 1322450 h 1682495"/>
              <a:gd name="connsiteX471" fmla="*/ 6079255 w 8882887"/>
              <a:gd name="connsiteY471" fmla="*/ 1310244 h 1682495"/>
              <a:gd name="connsiteX472" fmla="*/ 6080927 w 8882887"/>
              <a:gd name="connsiteY472" fmla="*/ 1310244 h 1682495"/>
              <a:gd name="connsiteX473" fmla="*/ 6092629 w 8882887"/>
              <a:gd name="connsiteY473" fmla="*/ 1310244 h 1682495"/>
              <a:gd name="connsiteX474" fmla="*/ 6092629 w 8882887"/>
              <a:gd name="connsiteY474" fmla="*/ 1308938 h 1682495"/>
              <a:gd name="connsiteX475" fmla="*/ 6092629 w 8882887"/>
              <a:gd name="connsiteY475" fmla="*/ 1299785 h 1682495"/>
              <a:gd name="connsiteX476" fmla="*/ 6090957 w 8882887"/>
              <a:gd name="connsiteY476" fmla="*/ 1299785 h 1682495"/>
              <a:gd name="connsiteX477" fmla="*/ 6079255 w 8882887"/>
              <a:gd name="connsiteY477" fmla="*/ 1299785 h 1682495"/>
              <a:gd name="connsiteX478" fmla="*/ 6079255 w 8882887"/>
              <a:gd name="connsiteY478" fmla="*/ 1298040 h 1682495"/>
              <a:gd name="connsiteX479" fmla="*/ 6079255 w 8882887"/>
              <a:gd name="connsiteY479" fmla="*/ 1285836 h 1682495"/>
              <a:gd name="connsiteX480" fmla="*/ 6080927 w 8882887"/>
              <a:gd name="connsiteY480" fmla="*/ 1285836 h 1682495"/>
              <a:gd name="connsiteX481" fmla="*/ 6092629 w 8882887"/>
              <a:gd name="connsiteY481" fmla="*/ 1285836 h 1682495"/>
              <a:gd name="connsiteX482" fmla="*/ 6092629 w 8882887"/>
              <a:gd name="connsiteY482" fmla="*/ 1284093 h 1682495"/>
              <a:gd name="connsiteX483" fmla="*/ 6092629 w 8882887"/>
              <a:gd name="connsiteY483" fmla="*/ 1271888 h 1682495"/>
              <a:gd name="connsiteX484" fmla="*/ 6090957 w 8882887"/>
              <a:gd name="connsiteY484" fmla="*/ 1271888 h 1682495"/>
              <a:gd name="connsiteX485" fmla="*/ 6079255 w 8882887"/>
              <a:gd name="connsiteY485" fmla="*/ 1271888 h 1682495"/>
              <a:gd name="connsiteX486" fmla="*/ 6079255 w 8882887"/>
              <a:gd name="connsiteY486" fmla="*/ 1270145 h 1682495"/>
              <a:gd name="connsiteX487" fmla="*/ 6079255 w 8882887"/>
              <a:gd name="connsiteY487" fmla="*/ 1257941 h 1682495"/>
              <a:gd name="connsiteX488" fmla="*/ 6080927 w 8882887"/>
              <a:gd name="connsiteY488" fmla="*/ 1257941 h 1682495"/>
              <a:gd name="connsiteX489" fmla="*/ 6092629 w 8882887"/>
              <a:gd name="connsiteY489" fmla="*/ 1257941 h 1682495"/>
              <a:gd name="connsiteX490" fmla="*/ 6092629 w 8882887"/>
              <a:gd name="connsiteY490" fmla="*/ 1256633 h 1682495"/>
              <a:gd name="connsiteX491" fmla="*/ 6092629 w 8882887"/>
              <a:gd name="connsiteY491" fmla="*/ 1247480 h 1682495"/>
              <a:gd name="connsiteX492" fmla="*/ 6090957 w 8882887"/>
              <a:gd name="connsiteY492" fmla="*/ 1247480 h 1682495"/>
              <a:gd name="connsiteX493" fmla="*/ 6079255 w 8882887"/>
              <a:gd name="connsiteY493" fmla="*/ 1247480 h 1682495"/>
              <a:gd name="connsiteX494" fmla="*/ 6079255 w 8882887"/>
              <a:gd name="connsiteY494" fmla="*/ 1245737 h 1682495"/>
              <a:gd name="connsiteX495" fmla="*/ 6079255 w 8882887"/>
              <a:gd name="connsiteY495" fmla="*/ 1233531 h 1682495"/>
              <a:gd name="connsiteX496" fmla="*/ 6080927 w 8882887"/>
              <a:gd name="connsiteY496" fmla="*/ 1233531 h 1682495"/>
              <a:gd name="connsiteX497" fmla="*/ 6092629 w 8882887"/>
              <a:gd name="connsiteY497" fmla="*/ 1233531 h 1682495"/>
              <a:gd name="connsiteX498" fmla="*/ 6092629 w 8882887"/>
              <a:gd name="connsiteY498" fmla="*/ 1231788 h 1682495"/>
              <a:gd name="connsiteX499" fmla="*/ 6092629 w 8882887"/>
              <a:gd name="connsiteY499" fmla="*/ 1219584 h 1682495"/>
              <a:gd name="connsiteX500" fmla="*/ 6090957 w 8882887"/>
              <a:gd name="connsiteY500" fmla="*/ 1219584 h 1682495"/>
              <a:gd name="connsiteX501" fmla="*/ 6079255 w 8882887"/>
              <a:gd name="connsiteY501" fmla="*/ 1219584 h 1682495"/>
              <a:gd name="connsiteX502" fmla="*/ 6079255 w 8882887"/>
              <a:gd name="connsiteY502" fmla="*/ 1217840 h 1682495"/>
              <a:gd name="connsiteX503" fmla="*/ 6079255 w 8882887"/>
              <a:gd name="connsiteY503" fmla="*/ 1205636 h 1682495"/>
              <a:gd name="connsiteX504" fmla="*/ 6080927 w 8882887"/>
              <a:gd name="connsiteY504" fmla="*/ 1205636 h 1682495"/>
              <a:gd name="connsiteX505" fmla="*/ 6092629 w 8882887"/>
              <a:gd name="connsiteY505" fmla="*/ 1205636 h 1682495"/>
              <a:gd name="connsiteX506" fmla="*/ 6092629 w 8882887"/>
              <a:gd name="connsiteY506" fmla="*/ 1204328 h 1682495"/>
              <a:gd name="connsiteX507" fmla="*/ 6092629 w 8882887"/>
              <a:gd name="connsiteY507" fmla="*/ 1195175 h 1682495"/>
              <a:gd name="connsiteX508" fmla="*/ 6090957 w 8882887"/>
              <a:gd name="connsiteY508" fmla="*/ 1195175 h 1682495"/>
              <a:gd name="connsiteX509" fmla="*/ 6079255 w 8882887"/>
              <a:gd name="connsiteY509" fmla="*/ 1195175 h 1682495"/>
              <a:gd name="connsiteX510" fmla="*/ 6079255 w 8882887"/>
              <a:gd name="connsiteY510" fmla="*/ 1193432 h 1682495"/>
              <a:gd name="connsiteX511" fmla="*/ 6079255 w 8882887"/>
              <a:gd name="connsiteY511" fmla="*/ 1181226 h 1682495"/>
              <a:gd name="connsiteX512" fmla="*/ 6080927 w 8882887"/>
              <a:gd name="connsiteY512" fmla="*/ 1181226 h 1682495"/>
              <a:gd name="connsiteX513" fmla="*/ 6092629 w 8882887"/>
              <a:gd name="connsiteY513" fmla="*/ 1181226 h 1682495"/>
              <a:gd name="connsiteX514" fmla="*/ 6090957 w 8882887"/>
              <a:gd name="connsiteY514" fmla="*/ 1178612 h 1682495"/>
              <a:gd name="connsiteX515" fmla="*/ 6079255 w 8882887"/>
              <a:gd name="connsiteY515" fmla="*/ 1160306 h 1682495"/>
              <a:gd name="connsiteX516" fmla="*/ 6079255 w 8882887"/>
              <a:gd name="connsiteY516" fmla="*/ 1104513 h 1682495"/>
              <a:gd name="connsiteX517" fmla="*/ 6303271 w 8882887"/>
              <a:gd name="connsiteY517" fmla="*/ 1104513 h 1682495"/>
              <a:gd name="connsiteX518" fmla="*/ 6323331 w 8882887"/>
              <a:gd name="connsiteY518" fmla="*/ 1135896 h 1682495"/>
              <a:gd name="connsiteX519" fmla="*/ 6323331 w 8882887"/>
              <a:gd name="connsiteY519" fmla="*/ 1205636 h 1682495"/>
              <a:gd name="connsiteX520" fmla="*/ 6321659 w 8882887"/>
              <a:gd name="connsiteY520" fmla="*/ 1205636 h 1682495"/>
              <a:gd name="connsiteX521" fmla="*/ 6309957 w 8882887"/>
              <a:gd name="connsiteY521" fmla="*/ 1205636 h 1682495"/>
              <a:gd name="connsiteX522" fmla="*/ 6309957 w 8882887"/>
              <a:gd name="connsiteY522" fmla="*/ 1207379 h 1682495"/>
              <a:gd name="connsiteX523" fmla="*/ 6309957 w 8882887"/>
              <a:gd name="connsiteY523" fmla="*/ 1219584 h 1682495"/>
              <a:gd name="connsiteX524" fmla="*/ 6311629 w 8882887"/>
              <a:gd name="connsiteY524" fmla="*/ 1219584 h 1682495"/>
              <a:gd name="connsiteX525" fmla="*/ 6323331 w 8882887"/>
              <a:gd name="connsiteY525" fmla="*/ 1219584 h 1682495"/>
              <a:gd name="connsiteX526" fmla="*/ 6323331 w 8882887"/>
              <a:gd name="connsiteY526" fmla="*/ 1221327 h 1682495"/>
              <a:gd name="connsiteX527" fmla="*/ 6323331 w 8882887"/>
              <a:gd name="connsiteY527" fmla="*/ 1233531 h 1682495"/>
              <a:gd name="connsiteX528" fmla="*/ 6321659 w 8882887"/>
              <a:gd name="connsiteY528" fmla="*/ 1233531 h 1682495"/>
              <a:gd name="connsiteX529" fmla="*/ 6309957 w 8882887"/>
              <a:gd name="connsiteY529" fmla="*/ 1233531 h 1682495"/>
              <a:gd name="connsiteX530" fmla="*/ 6309957 w 8882887"/>
              <a:gd name="connsiteY530" fmla="*/ 1235274 h 1682495"/>
              <a:gd name="connsiteX531" fmla="*/ 6309957 w 8882887"/>
              <a:gd name="connsiteY531" fmla="*/ 1247480 h 1682495"/>
              <a:gd name="connsiteX532" fmla="*/ 6311629 w 8882887"/>
              <a:gd name="connsiteY532" fmla="*/ 1247480 h 1682495"/>
              <a:gd name="connsiteX533" fmla="*/ 6323331 w 8882887"/>
              <a:gd name="connsiteY533" fmla="*/ 1247480 h 1682495"/>
              <a:gd name="connsiteX534" fmla="*/ 6323331 w 8882887"/>
              <a:gd name="connsiteY534" fmla="*/ 1248788 h 1682495"/>
              <a:gd name="connsiteX535" fmla="*/ 6323331 w 8882887"/>
              <a:gd name="connsiteY535" fmla="*/ 1257941 h 1682495"/>
              <a:gd name="connsiteX536" fmla="*/ 6321659 w 8882887"/>
              <a:gd name="connsiteY536" fmla="*/ 1257941 h 1682495"/>
              <a:gd name="connsiteX537" fmla="*/ 6309957 w 8882887"/>
              <a:gd name="connsiteY537" fmla="*/ 1257941 h 1682495"/>
              <a:gd name="connsiteX538" fmla="*/ 6309957 w 8882887"/>
              <a:gd name="connsiteY538" fmla="*/ 1259684 h 1682495"/>
              <a:gd name="connsiteX539" fmla="*/ 6309957 w 8882887"/>
              <a:gd name="connsiteY539" fmla="*/ 1271888 h 1682495"/>
              <a:gd name="connsiteX540" fmla="*/ 6311629 w 8882887"/>
              <a:gd name="connsiteY540" fmla="*/ 1271888 h 1682495"/>
              <a:gd name="connsiteX541" fmla="*/ 6323331 w 8882887"/>
              <a:gd name="connsiteY541" fmla="*/ 1271888 h 1682495"/>
              <a:gd name="connsiteX542" fmla="*/ 6323331 w 8882887"/>
              <a:gd name="connsiteY542" fmla="*/ 1273632 h 1682495"/>
              <a:gd name="connsiteX543" fmla="*/ 6323331 w 8882887"/>
              <a:gd name="connsiteY543" fmla="*/ 1285836 h 1682495"/>
              <a:gd name="connsiteX544" fmla="*/ 6321659 w 8882887"/>
              <a:gd name="connsiteY544" fmla="*/ 1285836 h 1682495"/>
              <a:gd name="connsiteX545" fmla="*/ 6309957 w 8882887"/>
              <a:gd name="connsiteY545" fmla="*/ 1285836 h 1682495"/>
              <a:gd name="connsiteX546" fmla="*/ 6309957 w 8882887"/>
              <a:gd name="connsiteY546" fmla="*/ 1287579 h 1682495"/>
              <a:gd name="connsiteX547" fmla="*/ 6309957 w 8882887"/>
              <a:gd name="connsiteY547" fmla="*/ 1299785 h 1682495"/>
              <a:gd name="connsiteX548" fmla="*/ 6311629 w 8882887"/>
              <a:gd name="connsiteY548" fmla="*/ 1299785 h 1682495"/>
              <a:gd name="connsiteX549" fmla="*/ 6323331 w 8882887"/>
              <a:gd name="connsiteY549" fmla="*/ 1299785 h 1682495"/>
              <a:gd name="connsiteX550" fmla="*/ 6323331 w 8882887"/>
              <a:gd name="connsiteY550" fmla="*/ 1301091 h 1682495"/>
              <a:gd name="connsiteX551" fmla="*/ 6323331 w 8882887"/>
              <a:gd name="connsiteY551" fmla="*/ 1310244 h 1682495"/>
              <a:gd name="connsiteX552" fmla="*/ 6321659 w 8882887"/>
              <a:gd name="connsiteY552" fmla="*/ 1310244 h 1682495"/>
              <a:gd name="connsiteX553" fmla="*/ 6309957 w 8882887"/>
              <a:gd name="connsiteY553" fmla="*/ 1310244 h 1682495"/>
              <a:gd name="connsiteX554" fmla="*/ 6309957 w 8882887"/>
              <a:gd name="connsiteY554" fmla="*/ 1311989 h 1682495"/>
              <a:gd name="connsiteX555" fmla="*/ 6309957 w 8882887"/>
              <a:gd name="connsiteY555" fmla="*/ 1324193 h 1682495"/>
              <a:gd name="connsiteX556" fmla="*/ 6311629 w 8882887"/>
              <a:gd name="connsiteY556" fmla="*/ 1324193 h 1682495"/>
              <a:gd name="connsiteX557" fmla="*/ 6323331 w 8882887"/>
              <a:gd name="connsiteY557" fmla="*/ 1324193 h 1682495"/>
              <a:gd name="connsiteX558" fmla="*/ 6323331 w 8882887"/>
              <a:gd name="connsiteY558" fmla="*/ 1325936 h 1682495"/>
              <a:gd name="connsiteX559" fmla="*/ 6323331 w 8882887"/>
              <a:gd name="connsiteY559" fmla="*/ 1338141 h 1682495"/>
              <a:gd name="connsiteX560" fmla="*/ 6321659 w 8882887"/>
              <a:gd name="connsiteY560" fmla="*/ 1338141 h 1682495"/>
              <a:gd name="connsiteX561" fmla="*/ 6309957 w 8882887"/>
              <a:gd name="connsiteY561" fmla="*/ 1338141 h 1682495"/>
              <a:gd name="connsiteX562" fmla="*/ 6309957 w 8882887"/>
              <a:gd name="connsiteY562" fmla="*/ 1339448 h 1682495"/>
              <a:gd name="connsiteX563" fmla="*/ 6309957 w 8882887"/>
              <a:gd name="connsiteY563" fmla="*/ 1348602 h 1682495"/>
              <a:gd name="connsiteX564" fmla="*/ 6311629 w 8882887"/>
              <a:gd name="connsiteY564" fmla="*/ 1348602 h 1682495"/>
              <a:gd name="connsiteX565" fmla="*/ 6323331 w 8882887"/>
              <a:gd name="connsiteY565" fmla="*/ 1348602 h 1682495"/>
              <a:gd name="connsiteX566" fmla="*/ 6323331 w 8882887"/>
              <a:gd name="connsiteY566" fmla="*/ 1350345 h 1682495"/>
              <a:gd name="connsiteX567" fmla="*/ 6323331 w 8882887"/>
              <a:gd name="connsiteY567" fmla="*/ 1362549 h 1682495"/>
              <a:gd name="connsiteX568" fmla="*/ 6321659 w 8882887"/>
              <a:gd name="connsiteY568" fmla="*/ 1362549 h 1682495"/>
              <a:gd name="connsiteX569" fmla="*/ 6309957 w 8882887"/>
              <a:gd name="connsiteY569" fmla="*/ 1362549 h 1682495"/>
              <a:gd name="connsiteX570" fmla="*/ 6309957 w 8882887"/>
              <a:gd name="connsiteY570" fmla="*/ 1364292 h 1682495"/>
              <a:gd name="connsiteX571" fmla="*/ 6309957 w 8882887"/>
              <a:gd name="connsiteY571" fmla="*/ 1376498 h 1682495"/>
              <a:gd name="connsiteX572" fmla="*/ 6311629 w 8882887"/>
              <a:gd name="connsiteY572" fmla="*/ 1376498 h 1682495"/>
              <a:gd name="connsiteX573" fmla="*/ 6323331 w 8882887"/>
              <a:gd name="connsiteY573" fmla="*/ 1376498 h 1682495"/>
              <a:gd name="connsiteX574" fmla="*/ 6323331 w 8882887"/>
              <a:gd name="connsiteY574" fmla="*/ 1378241 h 1682495"/>
              <a:gd name="connsiteX575" fmla="*/ 6323331 w 8882887"/>
              <a:gd name="connsiteY575" fmla="*/ 1390445 h 1682495"/>
              <a:gd name="connsiteX576" fmla="*/ 6321659 w 8882887"/>
              <a:gd name="connsiteY576" fmla="*/ 1390445 h 1682495"/>
              <a:gd name="connsiteX577" fmla="*/ 6309957 w 8882887"/>
              <a:gd name="connsiteY577" fmla="*/ 1390445 h 1682495"/>
              <a:gd name="connsiteX578" fmla="*/ 6309957 w 8882887"/>
              <a:gd name="connsiteY578" fmla="*/ 1391753 h 1682495"/>
              <a:gd name="connsiteX579" fmla="*/ 6309957 w 8882887"/>
              <a:gd name="connsiteY579" fmla="*/ 1400906 h 1682495"/>
              <a:gd name="connsiteX580" fmla="*/ 6311629 w 8882887"/>
              <a:gd name="connsiteY580" fmla="*/ 1400906 h 1682495"/>
              <a:gd name="connsiteX581" fmla="*/ 6323331 w 8882887"/>
              <a:gd name="connsiteY581" fmla="*/ 1400906 h 1682495"/>
              <a:gd name="connsiteX582" fmla="*/ 6323331 w 8882887"/>
              <a:gd name="connsiteY582" fmla="*/ 1402650 h 1682495"/>
              <a:gd name="connsiteX583" fmla="*/ 6323331 w 8882887"/>
              <a:gd name="connsiteY583" fmla="*/ 1414854 h 1682495"/>
              <a:gd name="connsiteX584" fmla="*/ 6321659 w 8882887"/>
              <a:gd name="connsiteY584" fmla="*/ 1414854 h 1682495"/>
              <a:gd name="connsiteX585" fmla="*/ 6309957 w 8882887"/>
              <a:gd name="connsiteY585" fmla="*/ 1414854 h 1682495"/>
              <a:gd name="connsiteX586" fmla="*/ 6309957 w 8882887"/>
              <a:gd name="connsiteY586" fmla="*/ 1416597 h 1682495"/>
              <a:gd name="connsiteX587" fmla="*/ 6309957 w 8882887"/>
              <a:gd name="connsiteY587" fmla="*/ 1428803 h 1682495"/>
              <a:gd name="connsiteX588" fmla="*/ 6311629 w 8882887"/>
              <a:gd name="connsiteY588" fmla="*/ 1428803 h 1682495"/>
              <a:gd name="connsiteX589" fmla="*/ 6323331 w 8882887"/>
              <a:gd name="connsiteY589" fmla="*/ 1428803 h 1682495"/>
              <a:gd name="connsiteX590" fmla="*/ 6323331 w 8882887"/>
              <a:gd name="connsiteY590" fmla="*/ 1430109 h 1682495"/>
              <a:gd name="connsiteX591" fmla="*/ 6323331 w 8882887"/>
              <a:gd name="connsiteY591" fmla="*/ 1439262 h 1682495"/>
              <a:gd name="connsiteX592" fmla="*/ 6321659 w 8882887"/>
              <a:gd name="connsiteY592" fmla="*/ 1439262 h 1682495"/>
              <a:gd name="connsiteX593" fmla="*/ 6309957 w 8882887"/>
              <a:gd name="connsiteY593" fmla="*/ 1439262 h 1682495"/>
              <a:gd name="connsiteX594" fmla="*/ 6309957 w 8882887"/>
              <a:gd name="connsiteY594" fmla="*/ 1441007 h 1682495"/>
              <a:gd name="connsiteX595" fmla="*/ 6309957 w 8882887"/>
              <a:gd name="connsiteY595" fmla="*/ 1453211 h 1682495"/>
              <a:gd name="connsiteX596" fmla="*/ 6311629 w 8882887"/>
              <a:gd name="connsiteY596" fmla="*/ 1453211 h 1682495"/>
              <a:gd name="connsiteX597" fmla="*/ 6323331 w 8882887"/>
              <a:gd name="connsiteY597" fmla="*/ 1453211 h 1682495"/>
              <a:gd name="connsiteX598" fmla="*/ 6323331 w 8882887"/>
              <a:gd name="connsiteY598" fmla="*/ 1454954 h 1682495"/>
              <a:gd name="connsiteX599" fmla="*/ 6323331 w 8882887"/>
              <a:gd name="connsiteY599" fmla="*/ 1467159 h 1682495"/>
              <a:gd name="connsiteX600" fmla="*/ 6321659 w 8882887"/>
              <a:gd name="connsiteY600" fmla="*/ 1467159 h 1682495"/>
              <a:gd name="connsiteX601" fmla="*/ 6309957 w 8882887"/>
              <a:gd name="connsiteY601" fmla="*/ 1467159 h 1682495"/>
              <a:gd name="connsiteX602" fmla="*/ 6309957 w 8882887"/>
              <a:gd name="connsiteY602" fmla="*/ 1468902 h 1682495"/>
              <a:gd name="connsiteX603" fmla="*/ 6309957 w 8882887"/>
              <a:gd name="connsiteY603" fmla="*/ 1481106 h 1682495"/>
              <a:gd name="connsiteX604" fmla="*/ 6311629 w 8882887"/>
              <a:gd name="connsiteY604" fmla="*/ 1481106 h 1682495"/>
              <a:gd name="connsiteX605" fmla="*/ 6323331 w 8882887"/>
              <a:gd name="connsiteY605" fmla="*/ 1481106 h 1682495"/>
              <a:gd name="connsiteX606" fmla="*/ 6323331 w 8882887"/>
              <a:gd name="connsiteY606" fmla="*/ 1482414 h 1682495"/>
              <a:gd name="connsiteX607" fmla="*/ 6323331 w 8882887"/>
              <a:gd name="connsiteY607" fmla="*/ 1491567 h 1682495"/>
              <a:gd name="connsiteX608" fmla="*/ 6321659 w 8882887"/>
              <a:gd name="connsiteY608" fmla="*/ 1491567 h 1682495"/>
              <a:gd name="connsiteX609" fmla="*/ 6309957 w 8882887"/>
              <a:gd name="connsiteY609" fmla="*/ 1491567 h 1682495"/>
              <a:gd name="connsiteX610" fmla="*/ 6309957 w 8882887"/>
              <a:gd name="connsiteY610" fmla="*/ 1493310 h 1682495"/>
              <a:gd name="connsiteX611" fmla="*/ 6309957 w 8882887"/>
              <a:gd name="connsiteY611" fmla="*/ 1505516 h 1682495"/>
              <a:gd name="connsiteX612" fmla="*/ 6346735 w 8882887"/>
              <a:gd name="connsiteY612" fmla="*/ 1536899 h 1682495"/>
              <a:gd name="connsiteX613" fmla="*/ 6345065 w 8882887"/>
              <a:gd name="connsiteY613" fmla="*/ 1543872 h 1682495"/>
              <a:gd name="connsiteX614" fmla="*/ 6333361 w 8882887"/>
              <a:gd name="connsiteY614" fmla="*/ 1543872 h 1682495"/>
              <a:gd name="connsiteX615" fmla="*/ 6333361 w 8882887"/>
              <a:gd name="connsiteY615" fmla="*/ 1582229 h 1682495"/>
              <a:gd name="connsiteX616" fmla="*/ 6335035 w 8882887"/>
              <a:gd name="connsiteY616" fmla="*/ 1582229 h 1682495"/>
              <a:gd name="connsiteX617" fmla="*/ 6346735 w 8882887"/>
              <a:gd name="connsiteY617" fmla="*/ 1582229 h 1682495"/>
              <a:gd name="connsiteX618" fmla="*/ 6346735 w 8882887"/>
              <a:gd name="connsiteY618" fmla="*/ 1580049 h 1682495"/>
              <a:gd name="connsiteX619" fmla="*/ 6346735 w 8882887"/>
              <a:gd name="connsiteY619" fmla="*/ 1564794 h 1682495"/>
              <a:gd name="connsiteX620" fmla="*/ 6348407 w 8882887"/>
              <a:gd name="connsiteY620" fmla="*/ 1563923 h 1682495"/>
              <a:gd name="connsiteX621" fmla="*/ 6360109 w 8882887"/>
              <a:gd name="connsiteY621" fmla="*/ 1557821 h 1682495"/>
              <a:gd name="connsiteX622" fmla="*/ 6363035 w 8882887"/>
              <a:gd name="connsiteY622" fmla="*/ 1557821 h 1682495"/>
              <a:gd name="connsiteX623" fmla="*/ 6383515 w 8882887"/>
              <a:gd name="connsiteY623" fmla="*/ 1557821 h 1682495"/>
              <a:gd name="connsiteX624" fmla="*/ 6383515 w 8882887"/>
              <a:gd name="connsiteY624" fmla="*/ 1559564 h 1682495"/>
              <a:gd name="connsiteX625" fmla="*/ 6383515 w 8882887"/>
              <a:gd name="connsiteY625" fmla="*/ 1571768 h 1682495"/>
              <a:gd name="connsiteX626" fmla="*/ 6386023 w 8882887"/>
              <a:gd name="connsiteY626" fmla="*/ 1571768 h 1682495"/>
              <a:gd name="connsiteX627" fmla="*/ 6403577 w 8882887"/>
              <a:gd name="connsiteY627" fmla="*/ 1571768 h 1682495"/>
              <a:gd name="connsiteX628" fmla="*/ 6405247 w 8882887"/>
              <a:gd name="connsiteY628" fmla="*/ 1578741 h 1682495"/>
              <a:gd name="connsiteX629" fmla="*/ 6416951 w 8882887"/>
              <a:gd name="connsiteY629" fmla="*/ 1578741 h 1682495"/>
              <a:gd name="connsiteX630" fmla="*/ 6453729 w 8882887"/>
              <a:gd name="connsiteY630" fmla="*/ 1627559 h 1682495"/>
              <a:gd name="connsiteX631" fmla="*/ 6453729 w 8882887"/>
              <a:gd name="connsiteY631" fmla="*/ 1679864 h 1682495"/>
              <a:gd name="connsiteX632" fmla="*/ 6455399 w 8882887"/>
              <a:gd name="connsiteY632" fmla="*/ 1679864 h 1682495"/>
              <a:gd name="connsiteX633" fmla="*/ 6467103 w 8882887"/>
              <a:gd name="connsiteY633" fmla="*/ 1679864 h 1682495"/>
              <a:gd name="connsiteX634" fmla="*/ 6467103 w 8882887"/>
              <a:gd name="connsiteY634" fmla="*/ 1676813 h 1682495"/>
              <a:gd name="connsiteX635" fmla="*/ 6467103 w 8882887"/>
              <a:gd name="connsiteY635" fmla="*/ 1655456 h 1682495"/>
              <a:gd name="connsiteX636" fmla="*/ 6468357 w 8882887"/>
              <a:gd name="connsiteY636" fmla="*/ 1655456 h 1682495"/>
              <a:gd name="connsiteX637" fmla="*/ 6477133 w 8882887"/>
              <a:gd name="connsiteY637" fmla="*/ 1655456 h 1682495"/>
              <a:gd name="connsiteX638" fmla="*/ 6477133 w 8882887"/>
              <a:gd name="connsiteY638" fmla="*/ 1657199 h 1682495"/>
              <a:gd name="connsiteX639" fmla="*/ 6477133 w 8882887"/>
              <a:gd name="connsiteY639" fmla="*/ 1669403 h 1682495"/>
              <a:gd name="connsiteX640" fmla="*/ 6490507 w 8882887"/>
              <a:gd name="connsiteY640" fmla="*/ 1596177 h 1682495"/>
              <a:gd name="connsiteX641" fmla="*/ 6547347 w 8882887"/>
              <a:gd name="connsiteY641" fmla="*/ 1596177 h 1682495"/>
              <a:gd name="connsiteX642" fmla="*/ 6547347 w 8882887"/>
              <a:gd name="connsiteY642" fmla="*/ 1484594 h 1682495"/>
              <a:gd name="connsiteX643" fmla="*/ 6600843 w 8882887"/>
              <a:gd name="connsiteY643" fmla="*/ 1484594 h 1682495"/>
              <a:gd name="connsiteX644" fmla="*/ 6600843 w 8882887"/>
              <a:gd name="connsiteY644" fmla="*/ 1483286 h 1682495"/>
              <a:gd name="connsiteX645" fmla="*/ 6600843 w 8882887"/>
              <a:gd name="connsiteY645" fmla="*/ 1474133 h 1682495"/>
              <a:gd name="connsiteX646" fmla="*/ 6634279 w 8882887"/>
              <a:gd name="connsiteY646" fmla="*/ 1474133 h 1682495"/>
              <a:gd name="connsiteX647" fmla="*/ 6634279 w 8882887"/>
              <a:gd name="connsiteY647" fmla="*/ 1414854 h 1682495"/>
              <a:gd name="connsiteX648" fmla="*/ 6627591 w 8882887"/>
              <a:gd name="connsiteY648" fmla="*/ 1412238 h 1682495"/>
              <a:gd name="connsiteX649" fmla="*/ 6627591 w 8882887"/>
              <a:gd name="connsiteY649" fmla="*/ 1393932 h 1682495"/>
              <a:gd name="connsiteX650" fmla="*/ 6634279 w 8882887"/>
              <a:gd name="connsiteY650" fmla="*/ 1397420 h 1682495"/>
              <a:gd name="connsiteX651" fmla="*/ 6640967 w 8882887"/>
              <a:gd name="connsiteY651" fmla="*/ 1362549 h 1682495"/>
              <a:gd name="connsiteX652" fmla="*/ 6647653 w 8882887"/>
              <a:gd name="connsiteY652" fmla="*/ 1397420 h 1682495"/>
              <a:gd name="connsiteX653" fmla="*/ 6651415 w 8882887"/>
              <a:gd name="connsiteY653" fmla="*/ 1392624 h 1682495"/>
              <a:gd name="connsiteX654" fmla="*/ 6654341 w 8882887"/>
              <a:gd name="connsiteY654" fmla="*/ 1383471 h 1682495"/>
              <a:gd name="connsiteX655" fmla="*/ 6655175 w 8882887"/>
              <a:gd name="connsiteY655" fmla="*/ 1381728 h 1682495"/>
              <a:gd name="connsiteX656" fmla="*/ 6661027 w 8882887"/>
              <a:gd name="connsiteY656" fmla="*/ 1369523 h 1682495"/>
              <a:gd name="connsiteX657" fmla="*/ 6661863 w 8882887"/>
              <a:gd name="connsiteY657" fmla="*/ 1367780 h 1682495"/>
              <a:gd name="connsiteX658" fmla="*/ 6667715 w 8882887"/>
              <a:gd name="connsiteY658" fmla="*/ 1355576 h 1682495"/>
              <a:gd name="connsiteX659" fmla="*/ 6669803 w 8882887"/>
              <a:gd name="connsiteY659" fmla="*/ 1354268 h 1682495"/>
              <a:gd name="connsiteX660" fmla="*/ 6684431 w 8882887"/>
              <a:gd name="connsiteY660" fmla="*/ 1345115 h 1682495"/>
              <a:gd name="connsiteX661" fmla="*/ 6686939 w 8882887"/>
              <a:gd name="connsiteY661" fmla="*/ 1343372 h 1682495"/>
              <a:gd name="connsiteX662" fmla="*/ 6704493 w 8882887"/>
              <a:gd name="connsiteY662" fmla="*/ 1331166 h 1682495"/>
              <a:gd name="connsiteX663" fmla="*/ 6705747 w 8882887"/>
              <a:gd name="connsiteY663" fmla="*/ 1329423 h 1682495"/>
              <a:gd name="connsiteX664" fmla="*/ 6714523 w 8882887"/>
              <a:gd name="connsiteY664" fmla="*/ 1317219 h 1682495"/>
              <a:gd name="connsiteX665" fmla="*/ 6715359 w 8882887"/>
              <a:gd name="connsiteY665" fmla="*/ 1314168 h 1682495"/>
              <a:gd name="connsiteX666" fmla="*/ 6721211 w 8882887"/>
              <a:gd name="connsiteY666" fmla="*/ 1292810 h 1682495"/>
              <a:gd name="connsiteX667" fmla="*/ 6722047 w 8882887"/>
              <a:gd name="connsiteY667" fmla="*/ 1295861 h 1682495"/>
              <a:gd name="connsiteX668" fmla="*/ 6727897 w 8882887"/>
              <a:gd name="connsiteY668" fmla="*/ 1317219 h 1682495"/>
              <a:gd name="connsiteX669" fmla="*/ 6728733 w 8882887"/>
              <a:gd name="connsiteY669" fmla="*/ 1318526 h 1682495"/>
              <a:gd name="connsiteX670" fmla="*/ 6734585 w 8882887"/>
              <a:gd name="connsiteY670" fmla="*/ 1327680 h 1682495"/>
              <a:gd name="connsiteX671" fmla="*/ 6736675 w 8882887"/>
              <a:gd name="connsiteY671" fmla="*/ 1329423 h 1682495"/>
              <a:gd name="connsiteX672" fmla="*/ 6751303 w 8882887"/>
              <a:gd name="connsiteY672" fmla="*/ 1341627 h 1682495"/>
              <a:gd name="connsiteX673" fmla="*/ 6752975 w 8882887"/>
              <a:gd name="connsiteY673" fmla="*/ 1343372 h 1682495"/>
              <a:gd name="connsiteX674" fmla="*/ 6764675 w 8882887"/>
              <a:gd name="connsiteY674" fmla="*/ 1355576 h 1682495"/>
              <a:gd name="connsiteX675" fmla="*/ 6766349 w 8882887"/>
              <a:gd name="connsiteY675" fmla="*/ 1357319 h 1682495"/>
              <a:gd name="connsiteX676" fmla="*/ 6778051 w 8882887"/>
              <a:gd name="connsiteY676" fmla="*/ 1369523 h 1682495"/>
              <a:gd name="connsiteX677" fmla="*/ 6778469 w 8882887"/>
              <a:gd name="connsiteY677" fmla="*/ 1371267 h 1682495"/>
              <a:gd name="connsiteX678" fmla="*/ 6781393 w 8882887"/>
              <a:gd name="connsiteY678" fmla="*/ 1383471 h 1682495"/>
              <a:gd name="connsiteX679" fmla="*/ 6781811 w 8882887"/>
              <a:gd name="connsiteY679" fmla="*/ 1385214 h 1682495"/>
              <a:gd name="connsiteX680" fmla="*/ 6784737 w 8882887"/>
              <a:gd name="connsiteY680" fmla="*/ 1397420 h 1682495"/>
              <a:gd name="connsiteX681" fmla="*/ 6794767 w 8882887"/>
              <a:gd name="connsiteY681" fmla="*/ 1362549 h 1682495"/>
              <a:gd name="connsiteX682" fmla="*/ 6801455 w 8882887"/>
              <a:gd name="connsiteY682" fmla="*/ 1397420 h 1682495"/>
              <a:gd name="connsiteX683" fmla="*/ 6808141 w 8882887"/>
              <a:gd name="connsiteY683" fmla="*/ 1400034 h 1682495"/>
              <a:gd name="connsiteX684" fmla="*/ 6808141 w 8882887"/>
              <a:gd name="connsiteY684" fmla="*/ 1418342 h 1682495"/>
              <a:gd name="connsiteX685" fmla="*/ 6801455 w 8882887"/>
              <a:gd name="connsiteY685" fmla="*/ 1467159 h 1682495"/>
              <a:gd name="connsiteX686" fmla="*/ 6803127 w 8882887"/>
              <a:gd name="connsiteY686" fmla="*/ 1467159 h 1682495"/>
              <a:gd name="connsiteX687" fmla="*/ 6814829 w 8882887"/>
              <a:gd name="connsiteY687" fmla="*/ 1467159 h 1682495"/>
              <a:gd name="connsiteX688" fmla="*/ 6816083 w 8882887"/>
              <a:gd name="connsiteY688" fmla="*/ 1474133 h 1682495"/>
              <a:gd name="connsiteX689" fmla="*/ 6824859 w 8882887"/>
              <a:gd name="connsiteY689" fmla="*/ 1474133 h 1682495"/>
              <a:gd name="connsiteX690" fmla="*/ 6824859 w 8882887"/>
              <a:gd name="connsiteY690" fmla="*/ 1472390 h 1682495"/>
              <a:gd name="connsiteX691" fmla="*/ 6824859 w 8882887"/>
              <a:gd name="connsiteY691" fmla="*/ 1460184 h 1682495"/>
              <a:gd name="connsiteX692" fmla="*/ 6828203 w 8882887"/>
              <a:gd name="connsiteY692" fmla="*/ 1460184 h 1682495"/>
              <a:gd name="connsiteX693" fmla="*/ 6851607 w 8882887"/>
              <a:gd name="connsiteY693" fmla="*/ 1460184 h 1682495"/>
              <a:gd name="connsiteX694" fmla="*/ 6851607 w 8882887"/>
              <a:gd name="connsiteY694" fmla="*/ 1457133 h 1682495"/>
              <a:gd name="connsiteX695" fmla="*/ 6851607 w 8882887"/>
              <a:gd name="connsiteY695" fmla="*/ 1435776 h 1682495"/>
              <a:gd name="connsiteX696" fmla="*/ 6908447 w 8882887"/>
              <a:gd name="connsiteY696" fmla="*/ 1435776 h 1682495"/>
              <a:gd name="connsiteX697" fmla="*/ 6908447 w 8882887"/>
              <a:gd name="connsiteY697" fmla="*/ 1437956 h 1682495"/>
              <a:gd name="connsiteX698" fmla="*/ 6908447 w 8882887"/>
              <a:gd name="connsiteY698" fmla="*/ 1453211 h 1682495"/>
              <a:gd name="connsiteX699" fmla="*/ 6938539 w 8882887"/>
              <a:gd name="connsiteY699" fmla="*/ 1453211 h 1682495"/>
              <a:gd name="connsiteX700" fmla="*/ 6938539 w 8882887"/>
              <a:gd name="connsiteY700" fmla="*/ 1456698 h 1682495"/>
              <a:gd name="connsiteX701" fmla="*/ 6938539 w 8882887"/>
              <a:gd name="connsiteY701" fmla="*/ 1481106 h 1682495"/>
              <a:gd name="connsiteX702" fmla="*/ 6931853 w 8882887"/>
              <a:gd name="connsiteY702" fmla="*/ 1482414 h 1682495"/>
              <a:gd name="connsiteX703" fmla="*/ 6931853 w 8882887"/>
              <a:gd name="connsiteY703" fmla="*/ 1491567 h 1682495"/>
              <a:gd name="connsiteX704" fmla="*/ 6938539 w 8882887"/>
              <a:gd name="connsiteY704" fmla="*/ 1494183 h 1682495"/>
              <a:gd name="connsiteX705" fmla="*/ 6938539 w 8882887"/>
              <a:gd name="connsiteY705" fmla="*/ 1512489 h 1682495"/>
              <a:gd name="connsiteX706" fmla="*/ 6931853 w 8882887"/>
              <a:gd name="connsiteY706" fmla="*/ 1519463 h 1682495"/>
              <a:gd name="connsiteX707" fmla="*/ 6931853 w 8882887"/>
              <a:gd name="connsiteY707" fmla="*/ 1603151 h 1682495"/>
              <a:gd name="connsiteX708" fmla="*/ 6934777 w 8882887"/>
              <a:gd name="connsiteY708" fmla="*/ 1603151 h 1682495"/>
              <a:gd name="connsiteX709" fmla="*/ 6955257 w 8882887"/>
              <a:gd name="connsiteY709" fmla="*/ 1603151 h 1682495"/>
              <a:gd name="connsiteX710" fmla="*/ 6957763 w 8882887"/>
              <a:gd name="connsiteY710" fmla="*/ 1610124 h 1682495"/>
              <a:gd name="connsiteX711" fmla="*/ 6975319 w 8882887"/>
              <a:gd name="connsiteY711" fmla="*/ 1610124 h 1682495"/>
              <a:gd name="connsiteX712" fmla="*/ 6975319 w 8882887"/>
              <a:gd name="connsiteY712" fmla="*/ 1613175 h 1682495"/>
              <a:gd name="connsiteX713" fmla="*/ 6975319 w 8882887"/>
              <a:gd name="connsiteY713" fmla="*/ 1634534 h 1682495"/>
              <a:gd name="connsiteX714" fmla="*/ 6977827 w 8882887"/>
              <a:gd name="connsiteY714" fmla="*/ 1634534 h 1682495"/>
              <a:gd name="connsiteX715" fmla="*/ 6995379 w 8882887"/>
              <a:gd name="connsiteY715" fmla="*/ 1634534 h 1682495"/>
              <a:gd name="connsiteX716" fmla="*/ 6995379 w 8882887"/>
              <a:gd name="connsiteY716" fmla="*/ 1631483 h 1682495"/>
              <a:gd name="connsiteX717" fmla="*/ 6995379 w 8882887"/>
              <a:gd name="connsiteY717" fmla="*/ 1610124 h 1682495"/>
              <a:gd name="connsiteX718" fmla="*/ 6998303 w 8882887"/>
              <a:gd name="connsiteY718" fmla="*/ 1608381 h 1682495"/>
              <a:gd name="connsiteX719" fmla="*/ 7018783 w 8882887"/>
              <a:gd name="connsiteY719" fmla="*/ 1596177 h 1682495"/>
              <a:gd name="connsiteX720" fmla="*/ 7018783 w 8882887"/>
              <a:gd name="connsiteY720" fmla="*/ 1564794 h 1682495"/>
              <a:gd name="connsiteX721" fmla="*/ 7012097 w 8882887"/>
              <a:gd name="connsiteY721" fmla="*/ 1529924 h 1682495"/>
              <a:gd name="connsiteX722" fmla="*/ 7013767 w 8882887"/>
              <a:gd name="connsiteY722" fmla="*/ 1529924 h 1682495"/>
              <a:gd name="connsiteX723" fmla="*/ 7025471 w 8882887"/>
              <a:gd name="connsiteY723" fmla="*/ 1529924 h 1682495"/>
              <a:gd name="connsiteX724" fmla="*/ 7055563 w 8882887"/>
              <a:gd name="connsiteY724" fmla="*/ 1526438 h 1682495"/>
              <a:gd name="connsiteX725" fmla="*/ 7055563 w 8882887"/>
              <a:gd name="connsiteY725" fmla="*/ 1524693 h 1682495"/>
              <a:gd name="connsiteX726" fmla="*/ 7055563 w 8882887"/>
              <a:gd name="connsiteY726" fmla="*/ 1512489 h 1682495"/>
              <a:gd name="connsiteX727" fmla="*/ 7058071 w 8882887"/>
              <a:gd name="connsiteY727" fmla="*/ 1512489 h 1682495"/>
              <a:gd name="connsiteX728" fmla="*/ 7075623 w 8882887"/>
              <a:gd name="connsiteY728" fmla="*/ 1512489 h 1682495"/>
              <a:gd name="connsiteX729" fmla="*/ 7075623 w 8882887"/>
              <a:gd name="connsiteY729" fmla="*/ 1338141 h 1682495"/>
              <a:gd name="connsiteX730" fmla="*/ 7077295 w 8882887"/>
              <a:gd name="connsiteY730" fmla="*/ 1338141 h 1682495"/>
              <a:gd name="connsiteX731" fmla="*/ 7088997 w 8882887"/>
              <a:gd name="connsiteY731" fmla="*/ 1338141 h 1682495"/>
              <a:gd name="connsiteX732" fmla="*/ 7088997 w 8882887"/>
              <a:gd name="connsiteY732" fmla="*/ 1334654 h 1682495"/>
              <a:gd name="connsiteX733" fmla="*/ 7088997 w 8882887"/>
              <a:gd name="connsiteY733" fmla="*/ 1310244 h 1682495"/>
              <a:gd name="connsiteX734" fmla="*/ 7092341 w 8882887"/>
              <a:gd name="connsiteY734" fmla="*/ 1240505 h 1682495"/>
              <a:gd name="connsiteX735" fmla="*/ 7094013 w 8882887"/>
              <a:gd name="connsiteY735" fmla="*/ 1240505 h 1682495"/>
              <a:gd name="connsiteX736" fmla="*/ 7105715 w 8882887"/>
              <a:gd name="connsiteY736" fmla="*/ 1240505 h 1682495"/>
              <a:gd name="connsiteX737" fmla="*/ 7105715 w 8882887"/>
              <a:gd name="connsiteY737" fmla="*/ 1242249 h 1682495"/>
              <a:gd name="connsiteX738" fmla="*/ 7105715 w 8882887"/>
              <a:gd name="connsiteY738" fmla="*/ 1254453 h 1682495"/>
              <a:gd name="connsiteX739" fmla="*/ 7112401 w 8882887"/>
              <a:gd name="connsiteY739" fmla="*/ 1250966 h 1682495"/>
              <a:gd name="connsiteX740" fmla="*/ 7112401 w 8882887"/>
              <a:gd name="connsiteY740" fmla="*/ 1226558 h 1682495"/>
              <a:gd name="connsiteX741" fmla="*/ 7114491 w 8882887"/>
              <a:gd name="connsiteY741" fmla="*/ 1225686 h 1682495"/>
              <a:gd name="connsiteX742" fmla="*/ 7129119 w 8882887"/>
              <a:gd name="connsiteY742" fmla="*/ 1219584 h 1682495"/>
              <a:gd name="connsiteX743" fmla="*/ 7130791 w 8882887"/>
              <a:gd name="connsiteY743" fmla="*/ 1220456 h 1682495"/>
              <a:gd name="connsiteX744" fmla="*/ 7142493 w 8882887"/>
              <a:gd name="connsiteY744" fmla="*/ 1226558 h 1682495"/>
              <a:gd name="connsiteX745" fmla="*/ 7145001 w 8882887"/>
              <a:gd name="connsiteY745" fmla="*/ 1226558 h 1682495"/>
              <a:gd name="connsiteX746" fmla="*/ 7162555 w 8882887"/>
              <a:gd name="connsiteY746" fmla="*/ 1226558 h 1682495"/>
              <a:gd name="connsiteX747" fmla="*/ 7162555 w 8882887"/>
              <a:gd name="connsiteY747" fmla="*/ 1181226 h 1682495"/>
              <a:gd name="connsiteX748" fmla="*/ 7164227 w 8882887"/>
              <a:gd name="connsiteY748" fmla="*/ 1181226 h 1682495"/>
              <a:gd name="connsiteX749" fmla="*/ 7175927 w 8882887"/>
              <a:gd name="connsiteY749" fmla="*/ 1181226 h 1682495"/>
              <a:gd name="connsiteX750" fmla="*/ 7178017 w 8882887"/>
              <a:gd name="connsiteY750" fmla="*/ 1188201 h 1682495"/>
              <a:gd name="connsiteX751" fmla="*/ 7192647 w 8882887"/>
              <a:gd name="connsiteY751" fmla="*/ 1188201 h 1682495"/>
              <a:gd name="connsiteX752" fmla="*/ 7194319 w 8882887"/>
              <a:gd name="connsiteY752" fmla="*/ 1181226 h 1682495"/>
              <a:gd name="connsiteX753" fmla="*/ 7206021 w 8882887"/>
              <a:gd name="connsiteY753" fmla="*/ 1181226 h 1682495"/>
              <a:gd name="connsiteX754" fmla="*/ 7206021 w 8882887"/>
              <a:gd name="connsiteY754" fmla="*/ 1233531 h 1682495"/>
              <a:gd name="connsiteX755" fmla="*/ 7208111 w 8882887"/>
              <a:gd name="connsiteY755" fmla="*/ 1235274 h 1682495"/>
              <a:gd name="connsiteX756" fmla="*/ 7222739 w 8882887"/>
              <a:gd name="connsiteY756" fmla="*/ 1247480 h 1682495"/>
              <a:gd name="connsiteX757" fmla="*/ 7256173 w 8882887"/>
              <a:gd name="connsiteY757" fmla="*/ 1257941 h 1682495"/>
              <a:gd name="connsiteX758" fmla="*/ 7256173 w 8882887"/>
              <a:gd name="connsiteY758" fmla="*/ 1255761 h 1682495"/>
              <a:gd name="connsiteX759" fmla="*/ 7256173 w 8882887"/>
              <a:gd name="connsiteY759" fmla="*/ 1240505 h 1682495"/>
              <a:gd name="connsiteX760" fmla="*/ 7299639 w 8882887"/>
              <a:gd name="connsiteY760" fmla="*/ 1226558 h 1682495"/>
              <a:gd name="connsiteX761" fmla="*/ 7299639 w 8882887"/>
              <a:gd name="connsiteY761" fmla="*/ 1224815 h 1682495"/>
              <a:gd name="connsiteX762" fmla="*/ 7299639 w 8882887"/>
              <a:gd name="connsiteY762" fmla="*/ 1212609 h 1682495"/>
              <a:gd name="connsiteX763" fmla="*/ 7300893 w 8882887"/>
              <a:gd name="connsiteY763" fmla="*/ 1212609 h 1682495"/>
              <a:gd name="connsiteX764" fmla="*/ 7309669 w 8882887"/>
              <a:gd name="connsiteY764" fmla="*/ 1212609 h 1682495"/>
              <a:gd name="connsiteX765" fmla="*/ 7309669 w 8882887"/>
              <a:gd name="connsiteY765" fmla="*/ 1211303 h 1682495"/>
              <a:gd name="connsiteX766" fmla="*/ 7309669 w 8882887"/>
              <a:gd name="connsiteY766" fmla="*/ 1202148 h 1682495"/>
              <a:gd name="connsiteX767" fmla="*/ 7313013 w 8882887"/>
              <a:gd name="connsiteY767" fmla="*/ 1202148 h 1682495"/>
              <a:gd name="connsiteX768" fmla="*/ 7336417 w 8882887"/>
              <a:gd name="connsiteY768" fmla="*/ 1202148 h 1682495"/>
              <a:gd name="connsiteX769" fmla="*/ 7336417 w 8882887"/>
              <a:gd name="connsiteY769" fmla="*/ 1203456 h 1682495"/>
              <a:gd name="connsiteX770" fmla="*/ 7336417 w 8882887"/>
              <a:gd name="connsiteY770" fmla="*/ 1212609 h 1682495"/>
              <a:gd name="connsiteX771" fmla="*/ 7338925 w 8882887"/>
              <a:gd name="connsiteY771" fmla="*/ 1212609 h 1682495"/>
              <a:gd name="connsiteX772" fmla="*/ 7356479 w 8882887"/>
              <a:gd name="connsiteY772" fmla="*/ 1212609 h 1682495"/>
              <a:gd name="connsiteX773" fmla="*/ 7356479 w 8882887"/>
              <a:gd name="connsiteY773" fmla="*/ 1215225 h 1682495"/>
              <a:gd name="connsiteX774" fmla="*/ 7356479 w 8882887"/>
              <a:gd name="connsiteY774" fmla="*/ 1233531 h 1682495"/>
              <a:gd name="connsiteX775" fmla="*/ 7393257 w 8882887"/>
              <a:gd name="connsiteY775" fmla="*/ 1233531 h 1682495"/>
              <a:gd name="connsiteX776" fmla="*/ 7393257 w 8882887"/>
              <a:gd name="connsiteY776" fmla="*/ 1231788 h 1682495"/>
              <a:gd name="connsiteX777" fmla="*/ 7393257 w 8882887"/>
              <a:gd name="connsiteY777" fmla="*/ 1219584 h 1682495"/>
              <a:gd name="connsiteX778" fmla="*/ 7395347 w 8882887"/>
              <a:gd name="connsiteY778" fmla="*/ 1219584 h 1682495"/>
              <a:gd name="connsiteX779" fmla="*/ 7409975 w 8882887"/>
              <a:gd name="connsiteY779" fmla="*/ 1219584 h 1682495"/>
              <a:gd name="connsiteX780" fmla="*/ 7409975 w 8882887"/>
              <a:gd name="connsiteY780" fmla="*/ 1217840 h 1682495"/>
              <a:gd name="connsiteX781" fmla="*/ 7409975 w 8882887"/>
              <a:gd name="connsiteY781" fmla="*/ 1205636 h 1682495"/>
              <a:gd name="connsiteX782" fmla="*/ 7412483 w 8882887"/>
              <a:gd name="connsiteY782" fmla="*/ 1205636 h 1682495"/>
              <a:gd name="connsiteX783" fmla="*/ 7430035 w 8882887"/>
              <a:gd name="connsiteY783" fmla="*/ 1205636 h 1682495"/>
              <a:gd name="connsiteX784" fmla="*/ 7430035 w 8882887"/>
              <a:gd name="connsiteY784" fmla="*/ 1207379 h 1682495"/>
              <a:gd name="connsiteX785" fmla="*/ 7430035 w 8882887"/>
              <a:gd name="connsiteY785" fmla="*/ 1219584 h 1682495"/>
              <a:gd name="connsiteX786" fmla="*/ 7436723 w 8882887"/>
              <a:gd name="connsiteY786" fmla="*/ 1135896 h 1682495"/>
              <a:gd name="connsiteX787" fmla="*/ 7587181 w 8882887"/>
              <a:gd name="connsiteY787" fmla="*/ 1135896 h 1682495"/>
              <a:gd name="connsiteX788" fmla="*/ 7587181 w 8882887"/>
              <a:gd name="connsiteY788" fmla="*/ 1247480 h 1682495"/>
              <a:gd name="connsiteX789" fmla="*/ 7590525 w 8882887"/>
              <a:gd name="connsiteY789" fmla="*/ 1247480 h 1682495"/>
              <a:gd name="connsiteX790" fmla="*/ 7613929 w 8882887"/>
              <a:gd name="connsiteY790" fmla="*/ 1247480 h 1682495"/>
              <a:gd name="connsiteX791" fmla="*/ 7613929 w 8882887"/>
              <a:gd name="connsiteY791" fmla="*/ 1121948 h 1682495"/>
              <a:gd name="connsiteX792" fmla="*/ 7647365 w 8882887"/>
              <a:gd name="connsiteY792" fmla="*/ 1104513 h 1682495"/>
              <a:gd name="connsiteX793" fmla="*/ 7690831 w 8882887"/>
              <a:gd name="connsiteY793" fmla="*/ 1104513 h 1682495"/>
              <a:gd name="connsiteX794" fmla="*/ 7693757 w 8882887"/>
              <a:gd name="connsiteY794" fmla="*/ 1101899 h 1682495"/>
              <a:gd name="connsiteX795" fmla="*/ 7714235 w 8882887"/>
              <a:gd name="connsiteY795" fmla="*/ 1083591 h 1682495"/>
              <a:gd name="connsiteX796" fmla="*/ 7771075 w 8882887"/>
              <a:gd name="connsiteY796" fmla="*/ 1083591 h 1682495"/>
              <a:gd name="connsiteX797" fmla="*/ 7771075 w 8882887"/>
              <a:gd name="connsiteY797" fmla="*/ 1086207 h 1682495"/>
              <a:gd name="connsiteX798" fmla="*/ 7771075 w 8882887"/>
              <a:gd name="connsiteY798" fmla="*/ 1104513 h 1682495"/>
              <a:gd name="connsiteX799" fmla="*/ 7827915 w 8882887"/>
              <a:gd name="connsiteY799" fmla="*/ 1104513 h 1682495"/>
              <a:gd name="connsiteX800" fmla="*/ 7827915 w 8882887"/>
              <a:gd name="connsiteY800" fmla="*/ 1240505 h 1682495"/>
              <a:gd name="connsiteX801" fmla="*/ 7830005 w 8882887"/>
              <a:gd name="connsiteY801" fmla="*/ 1240505 h 1682495"/>
              <a:gd name="connsiteX802" fmla="*/ 7844633 w 8882887"/>
              <a:gd name="connsiteY802" fmla="*/ 1240505 h 1682495"/>
              <a:gd name="connsiteX803" fmla="*/ 7844633 w 8882887"/>
              <a:gd name="connsiteY803" fmla="*/ 1439262 h 1682495"/>
              <a:gd name="connsiteX804" fmla="*/ 7847975 w 8882887"/>
              <a:gd name="connsiteY804" fmla="*/ 1439262 h 1682495"/>
              <a:gd name="connsiteX805" fmla="*/ 7871381 w 8882887"/>
              <a:gd name="connsiteY805" fmla="*/ 1439262 h 1682495"/>
              <a:gd name="connsiteX806" fmla="*/ 7871381 w 8882887"/>
              <a:gd name="connsiteY806" fmla="*/ 1310244 h 1682495"/>
              <a:gd name="connsiteX807" fmla="*/ 7872635 w 8882887"/>
              <a:gd name="connsiteY807" fmla="*/ 1309373 h 1682495"/>
              <a:gd name="connsiteX808" fmla="*/ 7881411 w 8882887"/>
              <a:gd name="connsiteY808" fmla="*/ 1303271 h 1682495"/>
              <a:gd name="connsiteX809" fmla="*/ 7888099 w 8882887"/>
              <a:gd name="connsiteY809" fmla="*/ 1305014 h 1682495"/>
              <a:gd name="connsiteX810" fmla="*/ 7888099 w 8882887"/>
              <a:gd name="connsiteY810" fmla="*/ 1317219 h 1682495"/>
              <a:gd name="connsiteX811" fmla="*/ 7891441 w 8882887"/>
              <a:gd name="connsiteY811" fmla="*/ 1315475 h 1682495"/>
              <a:gd name="connsiteX812" fmla="*/ 7914847 w 8882887"/>
              <a:gd name="connsiteY812" fmla="*/ 1303271 h 1682495"/>
              <a:gd name="connsiteX813" fmla="*/ 7917773 w 8882887"/>
              <a:gd name="connsiteY813" fmla="*/ 1303271 h 1682495"/>
              <a:gd name="connsiteX814" fmla="*/ 7938251 w 8882887"/>
              <a:gd name="connsiteY814" fmla="*/ 1303271 h 1682495"/>
              <a:gd name="connsiteX815" fmla="*/ 7938251 w 8882887"/>
              <a:gd name="connsiteY815" fmla="*/ 1540385 h 1682495"/>
              <a:gd name="connsiteX816" fmla="*/ 7985061 w 8882887"/>
              <a:gd name="connsiteY816" fmla="*/ 1547360 h 1682495"/>
              <a:gd name="connsiteX817" fmla="*/ 7985061 w 8882887"/>
              <a:gd name="connsiteY817" fmla="*/ 1536899 h 1682495"/>
              <a:gd name="connsiteX818" fmla="*/ 8035213 w 8882887"/>
              <a:gd name="connsiteY818" fmla="*/ 1536899 h 1682495"/>
              <a:gd name="connsiteX819" fmla="*/ 8035213 w 8882887"/>
              <a:gd name="connsiteY819" fmla="*/ 1491567 h 1682495"/>
              <a:gd name="connsiteX820" fmla="*/ 8048587 w 8882887"/>
              <a:gd name="connsiteY820" fmla="*/ 1491567 h 1682495"/>
              <a:gd name="connsiteX821" fmla="*/ 8048587 w 8882887"/>
              <a:gd name="connsiteY821" fmla="*/ 1432289 h 1682495"/>
              <a:gd name="connsiteX822" fmla="*/ 8058619 w 8882887"/>
              <a:gd name="connsiteY822" fmla="*/ 1432289 h 1682495"/>
              <a:gd name="connsiteX823" fmla="*/ 8058619 w 8882887"/>
              <a:gd name="connsiteY823" fmla="*/ 1373010 h 1682495"/>
              <a:gd name="connsiteX824" fmla="*/ 8082023 w 8882887"/>
              <a:gd name="connsiteY824" fmla="*/ 1373010 h 1682495"/>
              <a:gd name="connsiteX825" fmla="*/ 8155579 w 8882887"/>
              <a:gd name="connsiteY825" fmla="*/ 1341627 h 1682495"/>
              <a:gd name="connsiteX826" fmla="*/ 8158923 w 8882887"/>
              <a:gd name="connsiteY826" fmla="*/ 1310244 h 1682495"/>
              <a:gd name="connsiteX827" fmla="*/ 8165611 w 8882887"/>
              <a:gd name="connsiteY827" fmla="*/ 1341627 h 1682495"/>
              <a:gd name="connsiteX828" fmla="*/ 8242511 w 8882887"/>
              <a:gd name="connsiteY828" fmla="*/ 1383471 h 1682495"/>
              <a:gd name="connsiteX829" fmla="*/ 8242511 w 8882887"/>
              <a:gd name="connsiteY829" fmla="*/ 1376498 h 1682495"/>
              <a:gd name="connsiteX830" fmla="*/ 8262573 w 8882887"/>
              <a:gd name="connsiteY830" fmla="*/ 1376498 h 1682495"/>
              <a:gd name="connsiteX831" fmla="*/ 8262573 w 8882887"/>
              <a:gd name="connsiteY831" fmla="*/ 1432289 h 1682495"/>
              <a:gd name="connsiteX832" fmla="*/ 8272603 w 8882887"/>
              <a:gd name="connsiteY832" fmla="*/ 1432289 h 1682495"/>
              <a:gd name="connsiteX833" fmla="*/ 8272603 w 8882887"/>
              <a:gd name="connsiteY833" fmla="*/ 1498541 h 1682495"/>
              <a:gd name="connsiteX834" fmla="*/ 8282635 w 8882887"/>
              <a:gd name="connsiteY834" fmla="*/ 1498541 h 1682495"/>
              <a:gd name="connsiteX835" fmla="*/ 8282635 w 8882887"/>
              <a:gd name="connsiteY835" fmla="*/ 1529924 h 1682495"/>
              <a:gd name="connsiteX836" fmla="*/ 8302695 w 8882887"/>
              <a:gd name="connsiteY836" fmla="*/ 1529924 h 1682495"/>
              <a:gd name="connsiteX837" fmla="*/ 8302695 w 8882887"/>
              <a:gd name="connsiteY837" fmla="*/ 1578741 h 1682495"/>
              <a:gd name="connsiteX838" fmla="*/ 8429747 w 8882887"/>
              <a:gd name="connsiteY838" fmla="*/ 1568280 h 1682495"/>
              <a:gd name="connsiteX839" fmla="*/ 8429747 w 8882887"/>
              <a:gd name="connsiteY839" fmla="*/ 1519463 h 1682495"/>
              <a:gd name="connsiteX840" fmla="*/ 8496619 w 8882887"/>
              <a:gd name="connsiteY840" fmla="*/ 1519463 h 1682495"/>
              <a:gd name="connsiteX841" fmla="*/ 8496619 w 8882887"/>
              <a:gd name="connsiteY841" fmla="*/ 1491567 h 1682495"/>
              <a:gd name="connsiteX842" fmla="*/ 8637047 w 8882887"/>
              <a:gd name="connsiteY842" fmla="*/ 1491567 h 1682495"/>
              <a:gd name="connsiteX843" fmla="*/ 8637047 w 8882887"/>
              <a:gd name="connsiteY843" fmla="*/ 1509002 h 1682495"/>
              <a:gd name="connsiteX844" fmla="*/ 8727321 w 8882887"/>
              <a:gd name="connsiteY844" fmla="*/ 1509002 h 1682495"/>
              <a:gd name="connsiteX845" fmla="*/ 8727321 w 8882887"/>
              <a:gd name="connsiteY845" fmla="*/ 1519463 h 1682495"/>
              <a:gd name="connsiteX846" fmla="*/ 8754069 w 8882887"/>
              <a:gd name="connsiteY846" fmla="*/ 1519463 h 1682495"/>
              <a:gd name="connsiteX847" fmla="*/ 8754069 w 8882887"/>
              <a:gd name="connsiteY847" fmla="*/ 1529924 h 1682495"/>
              <a:gd name="connsiteX848" fmla="*/ 8777473 w 8882887"/>
              <a:gd name="connsiteY848" fmla="*/ 1529924 h 1682495"/>
              <a:gd name="connsiteX849" fmla="*/ 8777473 w 8882887"/>
              <a:gd name="connsiteY849" fmla="*/ 1499913 h 1682495"/>
              <a:gd name="connsiteX850" fmla="*/ 8882887 w 8882887"/>
              <a:gd name="connsiteY850" fmla="*/ 1682495 h 1682495"/>
              <a:gd name="connsiteX851" fmla="*/ 0 w 8882887"/>
              <a:gd name="connsiteY851" fmla="*/ 1682495 h 1682495"/>
              <a:gd name="connsiteX852" fmla="*/ 63077 w 8882887"/>
              <a:gd name="connsiteY852" fmla="*/ 1573241 h 1682495"/>
              <a:gd name="connsiteX853" fmla="*/ 123345 w 8882887"/>
              <a:gd name="connsiteY853" fmla="*/ 1568279 h 1682495"/>
              <a:gd name="connsiteX854" fmla="*/ 123345 w 8882887"/>
              <a:gd name="connsiteY854" fmla="*/ 1519461 h 1682495"/>
              <a:gd name="connsiteX855" fmla="*/ 190215 w 8882887"/>
              <a:gd name="connsiteY855" fmla="*/ 1519461 h 1682495"/>
              <a:gd name="connsiteX856" fmla="*/ 190215 w 8882887"/>
              <a:gd name="connsiteY856" fmla="*/ 1491566 h 1682495"/>
              <a:gd name="connsiteX857" fmla="*/ 330643 w 8882887"/>
              <a:gd name="connsiteY857" fmla="*/ 1491566 h 1682495"/>
              <a:gd name="connsiteX858" fmla="*/ 330643 w 8882887"/>
              <a:gd name="connsiteY858" fmla="*/ 1509000 h 1682495"/>
              <a:gd name="connsiteX859" fmla="*/ 420917 w 8882887"/>
              <a:gd name="connsiteY859" fmla="*/ 1509000 h 1682495"/>
              <a:gd name="connsiteX860" fmla="*/ 420917 w 8882887"/>
              <a:gd name="connsiteY860" fmla="*/ 1519461 h 1682495"/>
              <a:gd name="connsiteX861" fmla="*/ 447665 w 8882887"/>
              <a:gd name="connsiteY861" fmla="*/ 1519461 h 1682495"/>
              <a:gd name="connsiteX862" fmla="*/ 447665 w 8882887"/>
              <a:gd name="connsiteY862" fmla="*/ 1529922 h 1682495"/>
              <a:gd name="connsiteX863" fmla="*/ 471070 w 8882887"/>
              <a:gd name="connsiteY863" fmla="*/ 1529922 h 1682495"/>
              <a:gd name="connsiteX864" fmla="*/ 471070 w 8882887"/>
              <a:gd name="connsiteY864" fmla="*/ 1373009 h 1682495"/>
              <a:gd name="connsiteX865" fmla="*/ 541285 w 8882887"/>
              <a:gd name="connsiteY865" fmla="*/ 1352087 h 1682495"/>
              <a:gd name="connsiteX866" fmla="*/ 671681 w 8882887"/>
              <a:gd name="connsiteY866" fmla="*/ 1352087 h 1682495"/>
              <a:gd name="connsiteX867" fmla="*/ 671681 w 8882887"/>
              <a:gd name="connsiteY867" fmla="*/ 1101026 h 1682495"/>
              <a:gd name="connsiteX868" fmla="*/ 708460 w 8882887"/>
              <a:gd name="connsiteY868" fmla="*/ 1083590 h 1682495"/>
              <a:gd name="connsiteX869" fmla="*/ 868949 w 8882887"/>
              <a:gd name="connsiteY869" fmla="*/ 1055694 h 1682495"/>
              <a:gd name="connsiteX870" fmla="*/ 925789 w 8882887"/>
              <a:gd name="connsiteY870" fmla="*/ 1073129 h 1682495"/>
              <a:gd name="connsiteX871" fmla="*/ 935819 w 8882887"/>
              <a:gd name="connsiteY871" fmla="*/ 1083590 h 1682495"/>
              <a:gd name="connsiteX872" fmla="*/ 935819 w 8882887"/>
              <a:gd name="connsiteY872" fmla="*/ 1550844 h 1682495"/>
              <a:gd name="connsiteX873" fmla="*/ 959224 w 8882887"/>
              <a:gd name="connsiteY873" fmla="*/ 1550844 h 1682495"/>
              <a:gd name="connsiteX874" fmla="*/ 959224 w 8882887"/>
              <a:gd name="connsiteY874" fmla="*/ 1362548 h 1682495"/>
              <a:gd name="connsiteX875" fmla="*/ 979285 w 8882887"/>
              <a:gd name="connsiteY875" fmla="*/ 1362548 h 1682495"/>
              <a:gd name="connsiteX876" fmla="*/ 979285 w 8882887"/>
              <a:gd name="connsiteY876" fmla="*/ 1345113 h 1682495"/>
              <a:gd name="connsiteX877" fmla="*/ 999346 w 8882887"/>
              <a:gd name="connsiteY877" fmla="*/ 1334652 h 1682495"/>
              <a:gd name="connsiteX878" fmla="*/ 1016063 w 8882887"/>
              <a:gd name="connsiteY878" fmla="*/ 1334652 h 1682495"/>
              <a:gd name="connsiteX879" fmla="*/ 1016063 w 8882887"/>
              <a:gd name="connsiteY879" fmla="*/ 1317218 h 1682495"/>
              <a:gd name="connsiteX880" fmla="*/ 1029437 w 8882887"/>
              <a:gd name="connsiteY880" fmla="*/ 1306757 h 1682495"/>
              <a:gd name="connsiteX881" fmla="*/ 1062874 w 8882887"/>
              <a:gd name="connsiteY881" fmla="*/ 1306757 h 1682495"/>
              <a:gd name="connsiteX882" fmla="*/ 1062874 w 8882887"/>
              <a:gd name="connsiteY882" fmla="*/ 1362548 h 1682495"/>
              <a:gd name="connsiteX883" fmla="*/ 1133087 w 8882887"/>
              <a:gd name="connsiteY883" fmla="*/ 1362548 h 1682495"/>
              <a:gd name="connsiteX884" fmla="*/ 1133087 w 8882887"/>
              <a:gd name="connsiteY884" fmla="*/ 1557819 h 1682495"/>
              <a:gd name="connsiteX885" fmla="*/ 1159835 w 8882887"/>
              <a:gd name="connsiteY885" fmla="*/ 1557819 h 1682495"/>
              <a:gd name="connsiteX886" fmla="*/ 1186583 w 8882887"/>
              <a:gd name="connsiteY886" fmla="*/ 1547358 h 1682495"/>
              <a:gd name="connsiteX887" fmla="*/ 1186583 w 8882887"/>
              <a:gd name="connsiteY887" fmla="*/ 1533410 h 1682495"/>
              <a:gd name="connsiteX888" fmla="*/ 1176553 w 8882887"/>
              <a:gd name="connsiteY888" fmla="*/ 1529922 h 1682495"/>
              <a:gd name="connsiteX889" fmla="*/ 1176553 w 8882887"/>
              <a:gd name="connsiteY889" fmla="*/ 1519461 h 1682495"/>
              <a:gd name="connsiteX890" fmla="*/ 1186583 w 8882887"/>
              <a:gd name="connsiteY890" fmla="*/ 1512488 h 1682495"/>
              <a:gd name="connsiteX891" fmla="*/ 1186583 w 8882887"/>
              <a:gd name="connsiteY891" fmla="*/ 1435775 h 1682495"/>
              <a:gd name="connsiteX892" fmla="*/ 1176553 w 8882887"/>
              <a:gd name="connsiteY892" fmla="*/ 1432287 h 1682495"/>
              <a:gd name="connsiteX893" fmla="*/ 1176553 w 8882887"/>
              <a:gd name="connsiteY893" fmla="*/ 1421826 h 1682495"/>
              <a:gd name="connsiteX894" fmla="*/ 1186583 w 8882887"/>
              <a:gd name="connsiteY894" fmla="*/ 1414853 h 1682495"/>
              <a:gd name="connsiteX895" fmla="*/ 1193271 w 8882887"/>
              <a:gd name="connsiteY895" fmla="*/ 1407879 h 1682495"/>
              <a:gd name="connsiteX896" fmla="*/ 1193271 w 8882887"/>
              <a:gd name="connsiteY896" fmla="*/ 1393931 h 1682495"/>
              <a:gd name="connsiteX897" fmla="*/ 1186583 w 8882887"/>
              <a:gd name="connsiteY897" fmla="*/ 1393931 h 1682495"/>
              <a:gd name="connsiteX898" fmla="*/ 1186583 w 8882887"/>
              <a:gd name="connsiteY898" fmla="*/ 1383470 h 1682495"/>
              <a:gd name="connsiteX899" fmla="*/ 1196614 w 8882887"/>
              <a:gd name="connsiteY899" fmla="*/ 1376496 h 1682495"/>
              <a:gd name="connsiteX900" fmla="*/ 1250110 w 8882887"/>
              <a:gd name="connsiteY900" fmla="*/ 1278861 h 1682495"/>
              <a:gd name="connsiteX901" fmla="*/ 1243423 w 8882887"/>
              <a:gd name="connsiteY901" fmla="*/ 1275374 h 1682495"/>
              <a:gd name="connsiteX902" fmla="*/ 1243423 w 8882887"/>
              <a:gd name="connsiteY902" fmla="*/ 1264913 h 1682495"/>
              <a:gd name="connsiteX903" fmla="*/ 1253453 w 8882887"/>
              <a:gd name="connsiteY903" fmla="*/ 1261425 h 1682495"/>
              <a:gd name="connsiteX904" fmla="*/ 1253453 w 8882887"/>
              <a:gd name="connsiteY904" fmla="*/ 1247478 h 1682495"/>
              <a:gd name="connsiteX905" fmla="*/ 1260141 w 8882887"/>
              <a:gd name="connsiteY905" fmla="*/ 1247478 h 1682495"/>
              <a:gd name="connsiteX906" fmla="*/ 1260141 w 8882887"/>
              <a:gd name="connsiteY906" fmla="*/ 1216095 h 1682495"/>
              <a:gd name="connsiteX907" fmla="*/ 1253453 w 8882887"/>
              <a:gd name="connsiteY907" fmla="*/ 1216095 h 1682495"/>
              <a:gd name="connsiteX908" fmla="*/ 1253453 w 8882887"/>
              <a:gd name="connsiteY908" fmla="*/ 1209122 h 1682495"/>
              <a:gd name="connsiteX909" fmla="*/ 1260141 w 8882887"/>
              <a:gd name="connsiteY909" fmla="*/ 1205634 h 1682495"/>
              <a:gd name="connsiteX910" fmla="*/ 1276858 w 8882887"/>
              <a:gd name="connsiteY910" fmla="*/ 1181225 h 1682495"/>
              <a:gd name="connsiteX911" fmla="*/ 1280201 w 8882887"/>
              <a:gd name="connsiteY911" fmla="*/ 1167278 h 1682495"/>
              <a:gd name="connsiteX912" fmla="*/ 1280201 w 8882887"/>
              <a:gd name="connsiteY912" fmla="*/ 1128921 h 1682495"/>
              <a:gd name="connsiteX913" fmla="*/ 1280620 w 8882887"/>
              <a:gd name="connsiteY913" fmla="*/ 1127613 h 1682495"/>
              <a:gd name="connsiteX914" fmla="*/ 1283545 w 8882887"/>
              <a:gd name="connsiteY914" fmla="*/ 1118460 h 1682495"/>
              <a:gd name="connsiteX915" fmla="*/ 1283963 w 8882887"/>
              <a:gd name="connsiteY915" fmla="*/ 1119768 h 1682495"/>
              <a:gd name="connsiteX916" fmla="*/ 1286889 w 8882887"/>
              <a:gd name="connsiteY916" fmla="*/ 1128921 h 1682495"/>
              <a:gd name="connsiteX917" fmla="*/ 1290232 w 8882887"/>
              <a:gd name="connsiteY917" fmla="*/ 1167278 h 1682495"/>
              <a:gd name="connsiteX918" fmla="*/ 1290232 w 8882887"/>
              <a:gd name="connsiteY918" fmla="*/ 1177739 h 1682495"/>
              <a:gd name="connsiteX919" fmla="*/ 1306951 w 8882887"/>
              <a:gd name="connsiteY919" fmla="*/ 1205634 h 1682495"/>
              <a:gd name="connsiteX920" fmla="*/ 1313638 w 8882887"/>
              <a:gd name="connsiteY920" fmla="*/ 1209122 h 1682495"/>
              <a:gd name="connsiteX921" fmla="*/ 1313638 w 8882887"/>
              <a:gd name="connsiteY921" fmla="*/ 1216095 h 1682495"/>
              <a:gd name="connsiteX922" fmla="*/ 1310295 w 8882887"/>
              <a:gd name="connsiteY922" fmla="*/ 1247478 h 1682495"/>
              <a:gd name="connsiteX923" fmla="*/ 1316981 w 8882887"/>
              <a:gd name="connsiteY923" fmla="*/ 1261425 h 1682495"/>
              <a:gd name="connsiteX924" fmla="*/ 1323669 w 8882887"/>
              <a:gd name="connsiteY924" fmla="*/ 1264913 h 1682495"/>
              <a:gd name="connsiteX925" fmla="*/ 1323669 w 8882887"/>
              <a:gd name="connsiteY925" fmla="*/ 1275374 h 1682495"/>
              <a:gd name="connsiteX926" fmla="*/ 1316981 w 8882887"/>
              <a:gd name="connsiteY926" fmla="*/ 1278861 h 1682495"/>
              <a:gd name="connsiteX927" fmla="*/ 1356268 w 8882887"/>
              <a:gd name="connsiteY927" fmla="*/ 1319833 h 1682495"/>
              <a:gd name="connsiteX928" fmla="*/ 1369603 w 8882887"/>
              <a:gd name="connsiteY928" fmla="*/ 1373009 h 1682495"/>
              <a:gd name="connsiteX929" fmla="*/ 1417287 w 8882887"/>
              <a:gd name="connsiteY929" fmla="*/ 1373009 h 1682495"/>
              <a:gd name="connsiteX930" fmla="*/ 1417287 w 8882887"/>
              <a:gd name="connsiteY930" fmla="*/ 1329494 h 1682495"/>
              <a:gd name="connsiteX931" fmla="*/ 1409211 w 8882887"/>
              <a:gd name="connsiteY931" fmla="*/ 1329494 h 1682495"/>
              <a:gd name="connsiteX932" fmla="*/ 1409211 w 8882887"/>
              <a:gd name="connsiteY932" fmla="*/ 1086294 h 1682495"/>
              <a:gd name="connsiteX933" fmla="*/ 1439612 w 8882887"/>
              <a:gd name="connsiteY933" fmla="*/ 1086294 h 1682495"/>
              <a:gd name="connsiteX934" fmla="*/ 1440372 w 8882887"/>
              <a:gd name="connsiteY934" fmla="*/ 1084673 h 1682495"/>
              <a:gd name="connsiteX935" fmla="*/ 1445691 w 8882887"/>
              <a:gd name="connsiteY935" fmla="*/ 1073324 h 1682495"/>
              <a:gd name="connsiteX936" fmla="*/ 1448352 w 8882887"/>
              <a:gd name="connsiteY936" fmla="*/ 1073729 h 1682495"/>
              <a:gd name="connsiteX937" fmla="*/ 1466972 w 8882887"/>
              <a:gd name="connsiteY937" fmla="*/ 1076565 h 1682495"/>
              <a:gd name="connsiteX938" fmla="*/ 1467732 w 8882887"/>
              <a:gd name="connsiteY938" fmla="*/ 1078593 h 1682495"/>
              <a:gd name="connsiteX939" fmla="*/ 1473051 w 8882887"/>
              <a:gd name="connsiteY939" fmla="*/ 1092779 h 1682495"/>
              <a:gd name="connsiteX940" fmla="*/ 1512572 w 8882887"/>
              <a:gd name="connsiteY940" fmla="*/ 1096022 h 1682495"/>
              <a:gd name="connsiteX941" fmla="*/ 1512572 w 8882887"/>
              <a:gd name="connsiteY941" fmla="*/ 911190 h 1682495"/>
              <a:gd name="connsiteX942" fmla="*/ 1515612 w 8882887"/>
              <a:gd name="connsiteY942" fmla="*/ 911190 h 1682495"/>
              <a:gd name="connsiteX943" fmla="*/ 1536893 w 8882887"/>
              <a:gd name="connsiteY943" fmla="*/ 911190 h 1682495"/>
              <a:gd name="connsiteX944" fmla="*/ 1536893 w 8882887"/>
              <a:gd name="connsiteY944" fmla="*/ 706902 h 1682495"/>
              <a:gd name="connsiteX945" fmla="*/ 1539552 w 8882887"/>
              <a:gd name="connsiteY945" fmla="*/ 706902 h 1682495"/>
              <a:gd name="connsiteX946" fmla="*/ 1558173 w 8882887"/>
              <a:gd name="connsiteY946" fmla="*/ 706902 h 1682495"/>
              <a:gd name="connsiteX947" fmla="*/ 1558173 w 8882887"/>
              <a:gd name="connsiteY947" fmla="*/ 535041 h 1682495"/>
              <a:gd name="connsiteX948" fmla="*/ 1564253 w 8882887"/>
              <a:gd name="connsiteY948" fmla="*/ 492885 h 1682495"/>
              <a:gd name="connsiteX949" fmla="*/ 1567293 w 8882887"/>
              <a:gd name="connsiteY949" fmla="*/ 492885 h 1682495"/>
              <a:gd name="connsiteX950" fmla="*/ 1588574 w 8882887"/>
              <a:gd name="connsiteY950" fmla="*/ 492885 h 1682495"/>
              <a:gd name="connsiteX951" fmla="*/ 1643294 w 8882887"/>
              <a:gd name="connsiteY951" fmla="*/ 369665 h 1682495"/>
              <a:gd name="connsiteX952" fmla="*/ 1649375 w 8882887"/>
              <a:gd name="connsiteY952" fmla="*/ 0 h 168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Lst>
            <a:rect l="l" t="t" r="r" b="b"/>
            <a:pathLst>
              <a:path w="8882887" h="1682495">
                <a:moveTo>
                  <a:pt x="1649375" y="0"/>
                </a:moveTo>
                <a:cubicBezTo>
                  <a:pt x="1649375" y="27"/>
                  <a:pt x="1649399" y="3060"/>
                  <a:pt x="1652414" y="369665"/>
                </a:cubicBezTo>
                <a:cubicBezTo>
                  <a:pt x="1652432" y="369701"/>
                  <a:pt x="1653399" y="371712"/>
                  <a:pt x="1710174" y="489644"/>
                </a:cubicBezTo>
                <a:cubicBezTo>
                  <a:pt x="1710186" y="489644"/>
                  <a:pt x="1710353" y="489644"/>
                  <a:pt x="1713215" y="489644"/>
                </a:cubicBezTo>
                <a:lnTo>
                  <a:pt x="1734495" y="489644"/>
                </a:lnTo>
                <a:cubicBezTo>
                  <a:pt x="1734495" y="489665"/>
                  <a:pt x="1734495" y="490508"/>
                  <a:pt x="1734495" y="525312"/>
                </a:cubicBezTo>
                <a:cubicBezTo>
                  <a:pt x="1734498" y="525321"/>
                  <a:pt x="1734555" y="525408"/>
                  <a:pt x="1735256" y="526529"/>
                </a:cubicBezTo>
                <a:lnTo>
                  <a:pt x="1740575" y="535041"/>
                </a:lnTo>
                <a:cubicBezTo>
                  <a:pt x="1740575" y="535071"/>
                  <a:pt x="1740575" y="537344"/>
                  <a:pt x="1740575" y="706902"/>
                </a:cubicBezTo>
                <a:cubicBezTo>
                  <a:pt x="1740588" y="706902"/>
                  <a:pt x="1740798" y="706902"/>
                  <a:pt x="1743995" y="706902"/>
                </a:cubicBezTo>
                <a:lnTo>
                  <a:pt x="1767936" y="706902"/>
                </a:lnTo>
                <a:cubicBezTo>
                  <a:pt x="1767936" y="706932"/>
                  <a:pt x="1767936" y="709385"/>
                  <a:pt x="1767936" y="917675"/>
                </a:cubicBezTo>
                <a:cubicBezTo>
                  <a:pt x="1767951" y="917673"/>
                  <a:pt x="1768119" y="917642"/>
                  <a:pt x="1770216" y="917270"/>
                </a:cubicBezTo>
                <a:lnTo>
                  <a:pt x="1786176" y="914433"/>
                </a:lnTo>
                <a:cubicBezTo>
                  <a:pt x="1786176" y="914466"/>
                  <a:pt x="1786131" y="916467"/>
                  <a:pt x="1783136" y="1047381"/>
                </a:cubicBezTo>
                <a:cubicBezTo>
                  <a:pt x="1783151" y="1047384"/>
                  <a:pt x="1783317" y="1047414"/>
                  <a:pt x="1785416" y="1047788"/>
                </a:cubicBezTo>
                <a:lnTo>
                  <a:pt x="1801376" y="1050624"/>
                </a:lnTo>
                <a:cubicBezTo>
                  <a:pt x="1801379" y="1050635"/>
                  <a:pt x="1801409" y="1050731"/>
                  <a:pt x="1801755" y="1051841"/>
                </a:cubicBezTo>
                <a:lnTo>
                  <a:pt x="1804416" y="1060353"/>
                </a:lnTo>
                <a:cubicBezTo>
                  <a:pt x="1804419" y="1060340"/>
                  <a:pt x="1804487" y="1060125"/>
                  <a:pt x="1805556" y="1056705"/>
                </a:cubicBezTo>
                <a:lnTo>
                  <a:pt x="1813536" y="1031169"/>
                </a:lnTo>
                <a:cubicBezTo>
                  <a:pt x="1813547" y="1031169"/>
                  <a:pt x="1813697" y="1031169"/>
                  <a:pt x="1816196" y="1031169"/>
                </a:cubicBezTo>
                <a:lnTo>
                  <a:pt x="1834817" y="1031169"/>
                </a:lnTo>
                <a:cubicBezTo>
                  <a:pt x="1834817" y="1031195"/>
                  <a:pt x="1834817" y="1032234"/>
                  <a:pt x="1834817" y="1079808"/>
                </a:cubicBezTo>
                <a:cubicBezTo>
                  <a:pt x="1834826" y="1079816"/>
                  <a:pt x="1834941" y="1079876"/>
                  <a:pt x="1836336" y="1080620"/>
                </a:cubicBezTo>
                <a:lnTo>
                  <a:pt x="1846977" y="1086294"/>
                </a:lnTo>
                <a:cubicBezTo>
                  <a:pt x="1846977" y="1086308"/>
                  <a:pt x="1846977" y="1086459"/>
                  <a:pt x="1846977" y="1088321"/>
                </a:cubicBezTo>
                <a:lnTo>
                  <a:pt x="1846977" y="1102508"/>
                </a:lnTo>
                <a:cubicBezTo>
                  <a:pt x="1847007" y="1102508"/>
                  <a:pt x="1848369" y="1102508"/>
                  <a:pt x="1913858" y="1102508"/>
                </a:cubicBezTo>
                <a:cubicBezTo>
                  <a:pt x="1913858" y="1102520"/>
                  <a:pt x="1913858" y="1102644"/>
                  <a:pt x="1913858" y="1104129"/>
                </a:cubicBezTo>
                <a:lnTo>
                  <a:pt x="1913858" y="1115478"/>
                </a:lnTo>
                <a:cubicBezTo>
                  <a:pt x="1913871" y="1115478"/>
                  <a:pt x="1914053" y="1115478"/>
                  <a:pt x="1916897" y="1115478"/>
                </a:cubicBezTo>
                <a:lnTo>
                  <a:pt x="1938177" y="1115478"/>
                </a:lnTo>
                <a:cubicBezTo>
                  <a:pt x="1938177" y="1115451"/>
                  <a:pt x="1938177" y="1114358"/>
                  <a:pt x="1938177" y="1070081"/>
                </a:cubicBezTo>
                <a:cubicBezTo>
                  <a:pt x="1938209" y="1070081"/>
                  <a:pt x="1939604" y="1070081"/>
                  <a:pt x="2005058" y="1070081"/>
                </a:cubicBezTo>
                <a:cubicBezTo>
                  <a:pt x="2005058" y="1070069"/>
                  <a:pt x="2005058" y="1069923"/>
                  <a:pt x="2005058" y="1068054"/>
                </a:cubicBezTo>
                <a:lnTo>
                  <a:pt x="2005058" y="1053867"/>
                </a:lnTo>
                <a:cubicBezTo>
                  <a:pt x="2005067" y="1053867"/>
                  <a:pt x="2005178" y="1053867"/>
                  <a:pt x="2006579" y="1053867"/>
                </a:cubicBezTo>
                <a:lnTo>
                  <a:pt x="2017218" y="1053867"/>
                </a:lnTo>
                <a:cubicBezTo>
                  <a:pt x="2017218" y="1053857"/>
                  <a:pt x="2017218" y="1053687"/>
                  <a:pt x="2017218" y="1051031"/>
                </a:cubicBezTo>
                <a:lnTo>
                  <a:pt x="2017218" y="1031169"/>
                </a:lnTo>
                <a:cubicBezTo>
                  <a:pt x="2017232" y="1031169"/>
                  <a:pt x="2017340" y="1031169"/>
                  <a:pt x="2018358" y="1031169"/>
                </a:cubicBezTo>
                <a:lnTo>
                  <a:pt x="2026338" y="1031169"/>
                </a:lnTo>
                <a:cubicBezTo>
                  <a:pt x="2026338" y="1031159"/>
                  <a:pt x="2026338" y="1031031"/>
                  <a:pt x="2026338" y="1029548"/>
                </a:cubicBezTo>
                <a:lnTo>
                  <a:pt x="2026338" y="1018197"/>
                </a:lnTo>
                <a:cubicBezTo>
                  <a:pt x="2026350" y="1018197"/>
                  <a:pt x="2026536" y="1018197"/>
                  <a:pt x="2029379" y="1018197"/>
                </a:cubicBezTo>
                <a:lnTo>
                  <a:pt x="2050659" y="1018197"/>
                </a:lnTo>
                <a:cubicBezTo>
                  <a:pt x="2050659" y="1018208"/>
                  <a:pt x="2050659" y="1018323"/>
                  <a:pt x="2050659" y="1019819"/>
                </a:cubicBezTo>
                <a:lnTo>
                  <a:pt x="2050659" y="1031169"/>
                </a:lnTo>
                <a:cubicBezTo>
                  <a:pt x="2050676" y="1031169"/>
                  <a:pt x="2051427" y="1031169"/>
                  <a:pt x="2084099" y="1031169"/>
                </a:cubicBezTo>
                <a:cubicBezTo>
                  <a:pt x="2084099" y="1031157"/>
                  <a:pt x="2084099" y="1030986"/>
                  <a:pt x="2084099" y="1028331"/>
                </a:cubicBezTo>
                <a:lnTo>
                  <a:pt x="2084099" y="1008470"/>
                </a:lnTo>
                <a:cubicBezTo>
                  <a:pt x="2084108" y="1008470"/>
                  <a:pt x="2084253" y="1008470"/>
                  <a:pt x="2086760" y="1008470"/>
                </a:cubicBezTo>
                <a:lnTo>
                  <a:pt x="2105379" y="1008470"/>
                </a:lnTo>
                <a:cubicBezTo>
                  <a:pt x="2105379" y="1008488"/>
                  <a:pt x="2105379" y="1009259"/>
                  <a:pt x="2105379" y="1044140"/>
                </a:cubicBezTo>
                <a:cubicBezTo>
                  <a:pt x="2105390" y="1044140"/>
                  <a:pt x="2105510" y="1044140"/>
                  <a:pt x="2106900" y="1044140"/>
                </a:cubicBezTo>
                <a:lnTo>
                  <a:pt x="2117540" y="1044140"/>
                </a:lnTo>
                <a:cubicBezTo>
                  <a:pt x="2117540" y="1044131"/>
                  <a:pt x="2117540" y="1044009"/>
                  <a:pt x="2117540" y="1042518"/>
                </a:cubicBezTo>
                <a:lnTo>
                  <a:pt x="2117540" y="1031169"/>
                </a:lnTo>
                <a:cubicBezTo>
                  <a:pt x="2117553" y="1031169"/>
                  <a:pt x="2117730" y="1031169"/>
                  <a:pt x="2120199" y="1031169"/>
                </a:cubicBezTo>
                <a:lnTo>
                  <a:pt x="2138820" y="1031169"/>
                </a:lnTo>
                <a:cubicBezTo>
                  <a:pt x="2138820" y="1031189"/>
                  <a:pt x="2138820" y="1032027"/>
                  <a:pt x="2138820" y="1070081"/>
                </a:cubicBezTo>
                <a:cubicBezTo>
                  <a:pt x="2138832" y="1070081"/>
                  <a:pt x="2139009" y="1070081"/>
                  <a:pt x="2141861" y="1070081"/>
                </a:cubicBezTo>
                <a:lnTo>
                  <a:pt x="2163140" y="1070081"/>
                </a:lnTo>
                <a:cubicBezTo>
                  <a:pt x="2163140" y="1070097"/>
                  <a:pt x="2163140" y="1070270"/>
                  <a:pt x="2163140" y="1072512"/>
                </a:cubicBezTo>
                <a:lnTo>
                  <a:pt x="2163140" y="1089537"/>
                </a:lnTo>
                <a:cubicBezTo>
                  <a:pt x="2163152" y="1089537"/>
                  <a:pt x="2163258" y="1089537"/>
                  <a:pt x="2164280" y="1089537"/>
                </a:cubicBezTo>
                <a:lnTo>
                  <a:pt x="2172261" y="1089537"/>
                </a:lnTo>
                <a:cubicBezTo>
                  <a:pt x="2172261" y="1089525"/>
                  <a:pt x="2172261" y="1089411"/>
                  <a:pt x="2172261" y="1088321"/>
                </a:cubicBezTo>
                <a:lnTo>
                  <a:pt x="2172261" y="1079808"/>
                </a:lnTo>
                <a:cubicBezTo>
                  <a:pt x="2172287" y="1079808"/>
                  <a:pt x="2173365" y="1079808"/>
                  <a:pt x="2217861" y="1079808"/>
                </a:cubicBezTo>
                <a:cubicBezTo>
                  <a:pt x="2217861" y="1079829"/>
                  <a:pt x="2217861" y="1080674"/>
                  <a:pt x="2217861" y="1115478"/>
                </a:cubicBezTo>
                <a:cubicBezTo>
                  <a:pt x="2217872" y="1115478"/>
                  <a:pt x="2217990" y="1115478"/>
                  <a:pt x="2219381" y="1115478"/>
                </a:cubicBezTo>
                <a:lnTo>
                  <a:pt x="2230022" y="1115478"/>
                </a:lnTo>
                <a:cubicBezTo>
                  <a:pt x="2230022" y="1115489"/>
                  <a:pt x="2230022" y="1115598"/>
                  <a:pt x="2230022" y="1117100"/>
                </a:cubicBezTo>
                <a:lnTo>
                  <a:pt x="2230022" y="1128449"/>
                </a:lnTo>
                <a:cubicBezTo>
                  <a:pt x="2230035" y="1128449"/>
                  <a:pt x="2230145" y="1128449"/>
                  <a:pt x="2231162" y="1128449"/>
                </a:cubicBezTo>
                <a:lnTo>
                  <a:pt x="2239142" y="1128449"/>
                </a:lnTo>
                <a:cubicBezTo>
                  <a:pt x="2239142" y="1128438"/>
                  <a:pt x="2239142" y="1128258"/>
                  <a:pt x="2239142" y="1125206"/>
                </a:cubicBezTo>
                <a:lnTo>
                  <a:pt x="2239142" y="1102508"/>
                </a:lnTo>
                <a:cubicBezTo>
                  <a:pt x="2239152" y="1102508"/>
                  <a:pt x="2239269" y="1102508"/>
                  <a:pt x="2240661" y="1102508"/>
                </a:cubicBezTo>
                <a:lnTo>
                  <a:pt x="2251302" y="1102508"/>
                </a:lnTo>
                <a:cubicBezTo>
                  <a:pt x="2251302" y="1102520"/>
                  <a:pt x="2251302" y="1102644"/>
                  <a:pt x="2251302" y="1104129"/>
                </a:cubicBezTo>
                <a:lnTo>
                  <a:pt x="2251302" y="1115478"/>
                </a:lnTo>
                <a:lnTo>
                  <a:pt x="2259282" y="1112489"/>
                </a:lnTo>
                <a:cubicBezTo>
                  <a:pt x="2260422" y="1111931"/>
                  <a:pt x="2260422" y="1111628"/>
                  <a:pt x="2260422" y="1111019"/>
                </a:cubicBezTo>
                <a:lnTo>
                  <a:pt x="2260422" y="1102508"/>
                </a:lnTo>
                <a:cubicBezTo>
                  <a:pt x="2260448" y="1102508"/>
                  <a:pt x="2261649" y="1102508"/>
                  <a:pt x="2318183" y="1102508"/>
                </a:cubicBezTo>
                <a:cubicBezTo>
                  <a:pt x="2318183" y="1102529"/>
                  <a:pt x="2318183" y="1103349"/>
                  <a:pt x="2318183" y="1138176"/>
                </a:cubicBezTo>
                <a:cubicBezTo>
                  <a:pt x="2318195" y="1138176"/>
                  <a:pt x="2318372" y="1138176"/>
                  <a:pt x="2321222" y="1138176"/>
                </a:cubicBezTo>
                <a:lnTo>
                  <a:pt x="2342502" y="1138176"/>
                </a:lnTo>
                <a:cubicBezTo>
                  <a:pt x="2342502" y="1138188"/>
                  <a:pt x="2342502" y="1138311"/>
                  <a:pt x="2342502" y="1139798"/>
                </a:cubicBezTo>
                <a:lnTo>
                  <a:pt x="2342502" y="1151147"/>
                </a:lnTo>
                <a:cubicBezTo>
                  <a:pt x="2342516" y="1151147"/>
                  <a:pt x="2342700" y="1151147"/>
                  <a:pt x="2345163" y="1151147"/>
                </a:cubicBezTo>
                <a:lnTo>
                  <a:pt x="2363783" y="1151147"/>
                </a:lnTo>
                <a:cubicBezTo>
                  <a:pt x="2363783" y="1151129"/>
                  <a:pt x="2363783" y="1150362"/>
                  <a:pt x="2363783" y="1115478"/>
                </a:cubicBezTo>
                <a:cubicBezTo>
                  <a:pt x="2363793" y="1115478"/>
                  <a:pt x="2363910" y="1115478"/>
                  <a:pt x="2365302" y="1115478"/>
                </a:cubicBezTo>
                <a:lnTo>
                  <a:pt x="2375943" y="1115478"/>
                </a:lnTo>
                <a:cubicBezTo>
                  <a:pt x="2375943" y="1115450"/>
                  <a:pt x="2375943" y="1114293"/>
                  <a:pt x="2375943" y="1066838"/>
                </a:cubicBezTo>
                <a:cubicBezTo>
                  <a:pt x="2375954" y="1066838"/>
                  <a:pt x="2376069" y="1066838"/>
                  <a:pt x="2377463" y="1066838"/>
                </a:cubicBezTo>
                <a:lnTo>
                  <a:pt x="2388104" y="1066838"/>
                </a:lnTo>
                <a:cubicBezTo>
                  <a:pt x="2388104" y="1066829"/>
                  <a:pt x="2388104" y="1066665"/>
                  <a:pt x="2388104" y="1064001"/>
                </a:cubicBezTo>
                <a:lnTo>
                  <a:pt x="2388104" y="1044140"/>
                </a:lnTo>
                <a:cubicBezTo>
                  <a:pt x="2385063" y="1044140"/>
                  <a:pt x="2385063" y="1044140"/>
                  <a:pt x="2386203" y="1041707"/>
                </a:cubicBezTo>
                <a:lnTo>
                  <a:pt x="2394183" y="1024683"/>
                </a:lnTo>
                <a:cubicBezTo>
                  <a:pt x="2394191" y="1024709"/>
                  <a:pt x="2394483" y="1025720"/>
                  <a:pt x="2406344" y="1066838"/>
                </a:cubicBezTo>
                <a:cubicBezTo>
                  <a:pt x="2406356" y="1066838"/>
                  <a:pt x="2406465" y="1066838"/>
                  <a:pt x="2407484" y="1066838"/>
                </a:cubicBezTo>
                <a:lnTo>
                  <a:pt x="2415464" y="1066838"/>
                </a:lnTo>
                <a:cubicBezTo>
                  <a:pt x="2415464" y="1066818"/>
                  <a:pt x="2415464" y="1065050"/>
                  <a:pt x="2415464" y="907947"/>
                </a:cubicBezTo>
                <a:cubicBezTo>
                  <a:pt x="2415479" y="907947"/>
                  <a:pt x="2415650" y="907947"/>
                  <a:pt x="2417744" y="907947"/>
                </a:cubicBezTo>
                <a:lnTo>
                  <a:pt x="2433704" y="907947"/>
                </a:lnTo>
                <a:cubicBezTo>
                  <a:pt x="2433704" y="907914"/>
                  <a:pt x="2433704" y="906399"/>
                  <a:pt x="2433704" y="836609"/>
                </a:cubicBezTo>
                <a:cubicBezTo>
                  <a:pt x="2433729" y="836609"/>
                  <a:pt x="2434667" y="836609"/>
                  <a:pt x="2473224" y="836609"/>
                </a:cubicBezTo>
                <a:cubicBezTo>
                  <a:pt x="2473224" y="836591"/>
                  <a:pt x="2473224" y="835826"/>
                  <a:pt x="2473224" y="804182"/>
                </a:cubicBezTo>
                <a:cubicBezTo>
                  <a:pt x="2473253" y="804182"/>
                  <a:pt x="2474436" y="804182"/>
                  <a:pt x="2524905" y="804182"/>
                </a:cubicBezTo>
                <a:cubicBezTo>
                  <a:pt x="2524905" y="804194"/>
                  <a:pt x="2524905" y="804389"/>
                  <a:pt x="2524905" y="807830"/>
                </a:cubicBezTo>
                <a:lnTo>
                  <a:pt x="2524905" y="833366"/>
                </a:lnTo>
                <a:cubicBezTo>
                  <a:pt x="2524919" y="833366"/>
                  <a:pt x="2525115" y="833366"/>
                  <a:pt x="2528325" y="833366"/>
                </a:cubicBezTo>
                <a:lnTo>
                  <a:pt x="2552265" y="833366"/>
                </a:lnTo>
                <a:cubicBezTo>
                  <a:pt x="2552265" y="833393"/>
                  <a:pt x="2552265" y="834734"/>
                  <a:pt x="2552265" y="904704"/>
                </a:cubicBezTo>
                <a:cubicBezTo>
                  <a:pt x="2552274" y="904704"/>
                  <a:pt x="2552388" y="904704"/>
                  <a:pt x="2553785" y="904704"/>
                </a:cubicBezTo>
                <a:lnTo>
                  <a:pt x="2564426" y="904704"/>
                </a:lnTo>
                <a:lnTo>
                  <a:pt x="2585706" y="911190"/>
                </a:lnTo>
                <a:cubicBezTo>
                  <a:pt x="2585706" y="911205"/>
                  <a:pt x="2585706" y="912180"/>
                  <a:pt x="2585706" y="969558"/>
                </a:cubicBezTo>
                <a:cubicBezTo>
                  <a:pt x="2585715" y="969558"/>
                  <a:pt x="2585828" y="969558"/>
                  <a:pt x="2587226" y="969558"/>
                </a:cubicBezTo>
                <a:lnTo>
                  <a:pt x="2597865" y="969558"/>
                </a:lnTo>
                <a:cubicBezTo>
                  <a:pt x="2597865" y="969573"/>
                  <a:pt x="2597865" y="969732"/>
                  <a:pt x="2597865" y="971990"/>
                </a:cubicBezTo>
                <a:lnTo>
                  <a:pt x="2597865" y="989013"/>
                </a:lnTo>
                <a:cubicBezTo>
                  <a:pt x="2597877" y="989013"/>
                  <a:pt x="2598063" y="989013"/>
                  <a:pt x="2600906" y="989013"/>
                </a:cubicBezTo>
                <a:lnTo>
                  <a:pt x="2622186" y="989013"/>
                </a:lnTo>
                <a:lnTo>
                  <a:pt x="2631306" y="998742"/>
                </a:lnTo>
                <a:cubicBezTo>
                  <a:pt x="2631306" y="998760"/>
                  <a:pt x="2631306" y="999489"/>
                  <a:pt x="2631306" y="1031169"/>
                </a:cubicBezTo>
                <a:cubicBezTo>
                  <a:pt x="2631320" y="1031169"/>
                  <a:pt x="2631516" y="1031169"/>
                  <a:pt x="2634726" y="1031169"/>
                </a:cubicBezTo>
                <a:lnTo>
                  <a:pt x="2658666" y="1031169"/>
                </a:lnTo>
                <a:cubicBezTo>
                  <a:pt x="2658666" y="1031180"/>
                  <a:pt x="2658666" y="1031300"/>
                  <a:pt x="2658666" y="1032789"/>
                </a:cubicBezTo>
                <a:lnTo>
                  <a:pt x="2658666" y="1044140"/>
                </a:lnTo>
                <a:cubicBezTo>
                  <a:pt x="2658680" y="1044140"/>
                  <a:pt x="2658828" y="1044140"/>
                  <a:pt x="2660567" y="1044140"/>
                </a:cubicBezTo>
                <a:lnTo>
                  <a:pt x="2673867" y="1044140"/>
                </a:lnTo>
                <a:cubicBezTo>
                  <a:pt x="2673867" y="1044153"/>
                  <a:pt x="2673867" y="1044347"/>
                  <a:pt x="2673867" y="1047381"/>
                </a:cubicBezTo>
                <a:lnTo>
                  <a:pt x="2673867" y="1070081"/>
                </a:lnTo>
                <a:cubicBezTo>
                  <a:pt x="2679947" y="1070081"/>
                  <a:pt x="2679947" y="1070081"/>
                  <a:pt x="2679947" y="1067243"/>
                </a:cubicBezTo>
                <a:lnTo>
                  <a:pt x="2679947" y="1047381"/>
                </a:lnTo>
                <a:cubicBezTo>
                  <a:pt x="2679956" y="1047381"/>
                  <a:pt x="2680073" y="1047381"/>
                  <a:pt x="2681466" y="1047381"/>
                </a:cubicBezTo>
                <a:lnTo>
                  <a:pt x="2692107" y="1047381"/>
                </a:lnTo>
                <a:cubicBezTo>
                  <a:pt x="2692107" y="1047398"/>
                  <a:pt x="2692107" y="1047576"/>
                  <a:pt x="2692107" y="1049814"/>
                </a:cubicBezTo>
                <a:lnTo>
                  <a:pt x="2692107" y="1066838"/>
                </a:lnTo>
                <a:cubicBezTo>
                  <a:pt x="2692121" y="1066838"/>
                  <a:pt x="2692230" y="1066838"/>
                  <a:pt x="2693247" y="1066838"/>
                </a:cubicBezTo>
                <a:lnTo>
                  <a:pt x="2701227" y="1066838"/>
                </a:lnTo>
                <a:cubicBezTo>
                  <a:pt x="2701227" y="1060353"/>
                  <a:pt x="2701227" y="1060353"/>
                  <a:pt x="2774187" y="1060353"/>
                </a:cubicBezTo>
                <a:cubicBezTo>
                  <a:pt x="2774187" y="1060367"/>
                  <a:pt x="2774187" y="1060518"/>
                  <a:pt x="2774187" y="1062380"/>
                </a:cubicBezTo>
                <a:lnTo>
                  <a:pt x="2774187" y="1076565"/>
                </a:lnTo>
                <a:cubicBezTo>
                  <a:pt x="2774199" y="1076565"/>
                  <a:pt x="2774312" y="1076565"/>
                  <a:pt x="2775327" y="1076565"/>
                </a:cubicBezTo>
                <a:lnTo>
                  <a:pt x="2783309" y="1076565"/>
                </a:lnTo>
                <a:cubicBezTo>
                  <a:pt x="2783309" y="1076579"/>
                  <a:pt x="2783309" y="1076762"/>
                  <a:pt x="2783309" y="1079808"/>
                </a:cubicBezTo>
                <a:lnTo>
                  <a:pt x="2783309" y="1102508"/>
                </a:lnTo>
                <a:cubicBezTo>
                  <a:pt x="2783321" y="1102502"/>
                  <a:pt x="2783495" y="1102385"/>
                  <a:pt x="2786348" y="1100481"/>
                </a:cubicBezTo>
                <a:lnTo>
                  <a:pt x="2807628" y="1086294"/>
                </a:lnTo>
                <a:cubicBezTo>
                  <a:pt x="2807631" y="1086266"/>
                  <a:pt x="2807828" y="1084953"/>
                  <a:pt x="2816748" y="1024683"/>
                </a:cubicBezTo>
                <a:cubicBezTo>
                  <a:pt x="2816762" y="1024680"/>
                  <a:pt x="2816865" y="1024641"/>
                  <a:pt x="2817888" y="1024278"/>
                </a:cubicBezTo>
                <a:lnTo>
                  <a:pt x="2825868" y="1021440"/>
                </a:lnTo>
                <a:cubicBezTo>
                  <a:pt x="2825868" y="1021416"/>
                  <a:pt x="2825918" y="1019825"/>
                  <a:pt x="2828909" y="917675"/>
                </a:cubicBezTo>
                <a:cubicBezTo>
                  <a:pt x="2828909" y="917702"/>
                  <a:pt x="2828958" y="919338"/>
                  <a:pt x="2831949" y="1021440"/>
                </a:cubicBezTo>
                <a:cubicBezTo>
                  <a:pt x="2831963" y="1021445"/>
                  <a:pt x="2832069" y="1021482"/>
                  <a:pt x="2833089" y="1021845"/>
                </a:cubicBezTo>
                <a:lnTo>
                  <a:pt x="2841069" y="1024683"/>
                </a:lnTo>
                <a:cubicBezTo>
                  <a:pt x="2841069" y="1024653"/>
                  <a:pt x="2841069" y="1022654"/>
                  <a:pt x="2841069" y="894977"/>
                </a:cubicBezTo>
                <a:cubicBezTo>
                  <a:pt x="2847149" y="894977"/>
                  <a:pt x="2847149" y="894977"/>
                  <a:pt x="2847149" y="846336"/>
                </a:cubicBezTo>
                <a:cubicBezTo>
                  <a:pt x="2847167" y="846336"/>
                  <a:pt x="2848196" y="846336"/>
                  <a:pt x="2904909" y="846336"/>
                </a:cubicBezTo>
                <a:cubicBezTo>
                  <a:pt x="2904909" y="846362"/>
                  <a:pt x="2904909" y="847439"/>
                  <a:pt x="2904909" y="894977"/>
                </a:cubicBezTo>
                <a:cubicBezTo>
                  <a:pt x="2904923" y="894977"/>
                  <a:pt x="2905031" y="894977"/>
                  <a:pt x="2906049" y="894977"/>
                </a:cubicBezTo>
                <a:lnTo>
                  <a:pt x="2914029" y="894977"/>
                </a:lnTo>
                <a:cubicBezTo>
                  <a:pt x="2914029" y="894945"/>
                  <a:pt x="2914029" y="892986"/>
                  <a:pt x="2914029" y="771755"/>
                </a:cubicBezTo>
                <a:cubicBezTo>
                  <a:pt x="2914038" y="771755"/>
                  <a:pt x="2914187" y="771755"/>
                  <a:pt x="2916690" y="771755"/>
                </a:cubicBezTo>
                <a:lnTo>
                  <a:pt x="2935310" y="771755"/>
                </a:lnTo>
                <a:cubicBezTo>
                  <a:pt x="2935310" y="771744"/>
                  <a:pt x="2935310" y="771578"/>
                  <a:pt x="2935310" y="768918"/>
                </a:cubicBezTo>
                <a:lnTo>
                  <a:pt x="2935310" y="749057"/>
                </a:lnTo>
                <a:cubicBezTo>
                  <a:pt x="2935326" y="749057"/>
                  <a:pt x="2936073" y="749057"/>
                  <a:pt x="2968751" y="749057"/>
                </a:cubicBezTo>
                <a:cubicBezTo>
                  <a:pt x="2968751" y="749046"/>
                  <a:pt x="2968751" y="748925"/>
                  <a:pt x="2968751" y="747435"/>
                </a:cubicBezTo>
                <a:lnTo>
                  <a:pt x="2968751" y="736086"/>
                </a:lnTo>
                <a:cubicBezTo>
                  <a:pt x="2968761" y="736086"/>
                  <a:pt x="2968926" y="736086"/>
                  <a:pt x="2971410" y="736086"/>
                </a:cubicBezTo>
                <a:lnTo>
                  <a:pt x="2990031" y="736086"/>
                </a:lnTo>
                <a:cubicBezTo>
                  <a:pt x="2990031" y="736098"/>
                  <a:pt x="2990031" y="736217"/>
                  <a:pt x="2990031" y="737708"/>
                </a:cubicBezTo>
                <a:lnTo>
                  <a:pt x="2990031" y="749057"/>
                </a:lnTo>
                <a:cubicBezTo>
                  <a:pt x="2990045" y="749057"/>
                  <a:pt x="2990154" y="749057"/>
                  <a:pt x="2991171" y="749057"/>
                </a:cubicBezTo>
                <a:lnTo>
                  <a:pt x="2999151" y="749057"/>
                </a:lnTo>
                <a:lnTo>
                  <a:pt x="3014351" y="742571"/>
                </a:lnTo>
                <a:lnTo>
                  <a:pt x="3020430" y="747435"/>
                </a:lnTo>
                <a:lnTo>
                  <a:pt x="3020430" y="736086"/>
                </a:lnTo>
                <a:cubicBezTo>
                  <a:pt x="3020444" y="736086"/>
                  <a:pt x="3020649" y="736086"/>
                  <a:pt x="3023850" y="736086"/>
                </a:cubicBezTo>
                <a:lnTo>
                  <a:pt x="3047792" y="736086"/>
                </a:lnTo>
                <a:cubicBezTo>
                  <a:pt x="3047792" y="736098"/>
                  <a:pt x="3047792" y="736217"/>
                  <a:pt x="3047792" y="737708"/>
                </a:cubicBezTo>
                <a:lnTo>
                  <a:pt x="3047792" y="749057"/>
                </a:lnTo>
                <a:cubicBezTo>
                  <a:pt x="3047820" y="749057"/>
                  <a:pt x="3048924" y="749057"/>
                  <a:pt x="3093392" y="749057"/>
                </a:cubicBezTo>
                <a:cubicBezTo>
                  <a:pt x="3093392" y="749072"/>
                  <a:pt x="3093392" y="749235"/>
                  <a:pt x="3093392" y="751488"/>
                </a:cubicBezTo>
                <a:lnTo>
                  <a:pt x="3093392" y="768513"/>
                </a:lnTo>
                <a:cubicBezTo>
                  <a:pt x="3093417" y="768513"/>
                  <a:pt x="3094377" y="768513"/>
                  <a:pt x="3132912" y="768513"/>
                </a:cubicBezTo>
                <a:cubicBezTo>
                  <a:pt x="3132912" y="768537"/>
                  <a:pt x="3132912" y="769557"/>
                  <a:pt x="3132912" y="813909"/>
                </a:cubicBezTo>
                <a:cubicBezTo>
                  <a:pt x="3132926" y="813909"/>
                  <a:pt x="3133035" y="813909"/>
                  <a:pt x="3134052" y="813909"/>
                </a:cubicBezTo>
                <a:lnTo>
                  <a:pt x="3142032" y="813909"/>
                </a:lnTo>
                <a:cubicBezTo>
                  <a:pt x="3142032" y="813920"/>
                  <a:pt x="3142032" y="814049"/>
                  <a:pt x="3142032" y="815531"/>
                </a:cubicBezTo>
                <a:lnTo>
                  <a:pt x="3142032" y="826881"/>
                </a:lnTo>
                <a:cubicBezTo>
                  <a:pt x="3148113" y="826881"/>
                  <a:pt x="3148113" y="826881"/>
                  <a:pt x="3148113" y="872277"/>
                </a:cubicBezTo>
                <a:cubicBezTo>
                  <a:pt x="3148127" y="872277"/>
                  <a:pt x="3148238" y="872277"/>
                  <a:pt x="3149253" y="872277"/>
                </a:cubicBezTo>
                <a:lnTo>
                  <a:pt x="3157233" y="872277"/>
                </a:lnTo>
                <a:cubicBezTo>
                  <a:pt x="3157233" y="872291"/>
                  <a:pt x="3157233" y="872391"/>
                  <a:pt x="3157233" y="873494"/>
                </a:cubicBezTo>
                <a:lnTo>
                  <a:pt x="3157233" y="882006"/>
                </a:lnTo>
                <a:cubicBezTo>
                  <a:pt x="3157242" y="882006"/>
                  <a:pt x="3157359" y="882006"/>
                  <a:pt x="3158753" y="882006"/>
                </a:cubicBezTo>
                <a:lnTo>
                  <a:pt x="3169392" y="882006"/>
                </a:lnTo>
                <a:cubicBezTo>
                  <a:pt x="3169392" y="882032"/>
                  <a:pt x="3169392" y="883101"/>
                  <a:pt x="3169392" y="927404"/>
                </a:cubicBezTo>
                <a:cubicBezTo>
                  <a:pt x="3169404" y="927404"/>
                  <a:pt x="3169584" y="927404"/>
                  <a:pt x="3172433" y="927404"/>
                </a:cubicBezTo>
                <a:lnTo>
                  <a:pt x="3193713" y="927404"/>
                </a:lnTo>
                <a:cubicBezTo>
                  <a:pt x="3193713" y="927428"/>
                  <a:pt x="3193713" y="928298"/>
                  <a:pt x="3193713" y="963072"/>
                </a:cubicBezTo>
                <a:cubicBezTo>
                  <a:pt x="3196754" y="963072"/>
                  <a:pt x="3196754" y="963072"/>
                  <a:pt x="3196754" y="965504"/>
                </a:cubicBezTo>
                <a:lnTo>
                  <a:pt x="3196754" y="982529"/>
                </a:lnTo>
                <a:cubicBezTo>
                  <a:pt x="3196767" y="982529"/>
                  <a:pt x="3196872" y="982529"/>
                  <a:pt x="3197894" y="982529"/>
                </a:cubicBezTo>
                <a:lnTo>
                  <a:pt x="3205874" y="982529"/>
                </a:lnTo>
                <a:cubicBezTo>
                  <a:pt x="3205874" y="982550"/>
                  <a:pt x="3205874" y="983394"/>
                  <a:pt x="3205874" y="1018197"/>
                </a:cubicBezTo>
                <a:cubicBezTo>
                  <a:pt x="3205886" y="1018197"/>
                  <a:pt x="3206034" y="1018197"/>
                  <a:pt x="3207773" y="1018197"/>
                </a:cubicBezTo>
                <a:lnTo>
                  <a:pt x="3221073" y="1018197"/>
                </a:lnTo>
                <a:cubicBezTo>
                  <a:pt x="3224114" y="1021440"/>
                  <a:pt x="3224114" y="1021440"/>
                  <a:pt x="3224114" y="1024278"/>
                </a:cubicBezTo>
                <a:lnTo>
                  <a:pt x="3224114" y="1044140"/>
                </a:lnTo>
                <a:cubicBezTo>
                  <a:pt x="3224121" y="1044129"/>
                  <a:pt x="3224252" y="1043969"/>
                  <a:pt x="3226394" y="1041302"/>
                </a:cubicBezTo>
                <a:lnTo>
                  <a:pt x="3242354" y="1021440"/>
                </a:lnTo>
                <a:cubicBezTo>
                  <a:pt x="3242376" y="1021440"/>
                  <a:pt x="3243335" y="1021440"/>
                  <a:pt x="3284915" y="1021440"/>
                </a:cubicBezTo>
                <a:cubicBezTo>
                  <a:pt x="3284915" y="1021478"/>
                  <a:pt x="3284915" y="1023579"/>
                  <a:pt x="3284915" y="1151147"/>
                </a:cubicBezTo>
                <a:cubicBezTo>
                  <a:pt x="3284927" y="1151147"/>
                  <a:pt x="3285041" y="1151147"/>
                  <a:pt x="3286055" y="1151147"/>
                </a:cubicBezTo>
                <a:lnTo>
                  <a:pt x="3294035" y="1151147"/>
                </a:lnTo>
                <a:cubicBezTo>
                  <a:pt x="3294041" y="1151135"/>
                  <a:pt x="3294129" y="1150985"/>
                  <a:pt x="3295175" y="1149120"/>
                </a:cubicBezTo>
                <a:lnTo>
                  <a:pt x="3303155" y="1134933"/>
                </a:lnTo>
                <a:cubicBezTo>
                  <a:pt x="3303155" y="1134944"/>
                  <a:pt x="3303155" y="1135092"/>
                  <a:pt x="3303155" y="1137771"/>
                </a:cubicBezTo>
                <a:lnTo>
                  <a:pt x="3303155" y="1157633"/>
                </a:lnTo>
                <a:cubicBezTo>
                  <a:pt x="3309234" y="1157633"/>
                  <a:pt x="3309234" y="1157633"/>
                  <a:pt x="3309234" y="1089537"/>
                </a:cubicBezTo>
                <a:cubicBezTo>
                  <a:pt x="3309248" y="1089537"/>
                  <a:pt x="3309353" y="1089537"/>
                  <a:pt x="3310374" y="1089537"/>
                </a:cubicBezTo>
                <a:lnTo>
                  <a:pt x="3318354" y="1089537"/>
                </a:lnTo>
                <a:cubicBezTo>
                  <a:pt x="3318354" y="1089515"/>
                  <a:pt x="3318354" y="1088015"/>
                  <a:pt x="3318354" y="992256"/>
                </a:cubicBezTo>
                <a:cubicBezTo>
                  <a:pt x="3318365" y="992256"/>
                  <a:pt x="3318486" y="992256"/>
                  <a:pt x="3319875" y="992256"/>
                </a:cubicBezTo>
                <a:lnTo>
                  <a:pt x="3330515" y="992256"/>
                </a:lnTo>
                <a:cubicBezTo>
                  <a:pt x="3330524" y="992225"/>
                  <a:pt x="3330920" y="990815"/>
                  <a:pt x="3348755" y="927404"/>
                </a:cubicBezTo>
                <a:cubicBezTo>
                  <a:pt x="3348768" y="927404"/>
                  <a:pt x="3348914" y="927404"/>
                  <a:pt x="3350655" y="927404"/>
                </a:cubicBezTo>
                <a:lnTo>
                  <a:pt x="3363956" y="927404"/>
                </a:lnTo>
                <a:cubicBezTo>
                  <a:pt x="3363963" y="927438"/>
                  <a:pt x="3364302" y="928887"/>
                  <a:pt x="3379155" y="992256"/>
                </a:cubicBezTo>
                <a:cubicBezTo>
                  <a:pt x="3379164" y="992256"/>
                  <a:pt x="3379275" y="992256"/>
                  <a:pt x="3380675" y="992256"/>
                </a:cubicBezTo>
                <a:lnTo>
                  <a:pt x="3391316" y="992256"/>
                </a:lnTo>
                <a:cubicBezTo>
                  <a:pt x="3391316" y="992273"/>
                  <a:pt x="3391316" y="993273"/>
                  <a:pt x="3391316" y="1050624"/>
                </a:cubicBezTo>
                <a:cubicBezTo>
                  <a:pt x="3391326" y="1050624"/>
                  <a:pt x="3391475" y="1050624"/>
                  <a:pt x="3393975" y="1050624"/>
                </a:cubicBezTo>
                <a:lnTo>
                  <a:pt x="3412596" y="1050624"/>
                </a:lnTo>
                <a:cubicBezTo>
                  <a:pt x="3412596" y="1050636"/>
                  <a:pt x="3412596" y="1050819"/>
                  <a:pt x="3412596" y="1053867"/>
                </a:cubicBezTo>
                <a:lnTo>
                  <a:pt x="3412596" y="1076565"/>
                </a:lnTo>
                <a:cubicBezTo>
                  <a:pt x="3418676" y="1076565"/>
                  <a:pt x="3418676" y="1076565"/>
                  <a:pt x="3418676" y="1073324"/>
                </a:cubicBezTo>
                <a:lnTo>
                  <a:pt x="3418676" y="1050624"/>
                </a:lnTo>
                <a:cubicBezTo>
                  <a:pt x="3418691" y="1050624"/>
                  <a:pt x="3418859" y="1050624"/>
                  <a:pt x="3420956" y="1050624"/>
                </a:cubicBezTo>
                <a:lnTo>
                  <a:pt x="3436916" y="1050624"/>
                </a:lnTo>
                <a:cubicBezTo>
                  <a:pt x="3436916" y="1050639"/>
                  <a:pt x="3436916" y="1050815"/>
                  <a:pt x="3436916" y="1053056"/>
                </a:cubicBezTo>
                <a:lnTo>
                  <a:pt x="3436916" y="1070081"/>
                </a:lnTo>
                <a:cubicBezTo>
                  <a:pt x="3436940" y="1070081"/>
                  <a:pt x="3438003" y="1070081"/>
                  <a:pt x="3482517" y="1070081"/>
                </a:cubicBezTo>
                <a:cubicBezTo>
                  <a:pt x="3482517" y="1070055"/>
                  <a:pt x="3482517" y="1068899"/>
                  <a:pt x="3482517" y="1014956"/>
                </a:cubicBezTo>
                <a:cubicBezTo>
                  <a:pt x="3482529" y="1014956"/>
                  <a:pt x="3482669" y="1014956"/>
                  <a:pt x="3484416" y="1014956"/>
                </a:cubicBezTo>
                <a:lnTo>
                  <a:pt x="3497717" y="1014956"/>
                </a:lnTo>
                <a:cubicBezTo>
                  <a:pt x="3497717" y="1014972"/>
                  <a:pt x="3497717" y="1015713"/>
                  <a:pt x="3497717" y="1047381"/>
                </a:cubicBezTo>
                <a:cubicBezTo>
                  <a:pt x="3500757" y="1047381"/>
                  <a:pt x="3500757" y="1047381"/>
                  <a:pt x="3500757" y="998742"/>
                </a:cubicBezTo>
                <a:cubicBezTo>
                  <a:pt x="3500778" y="998742"/>
                  <a:pt x="3501590" y="998742"/>
                  <a:pt x="3534197" y="998742"/>
                </a:cubicBezTo>
                <a:cubicBezTo>
                  <a:pt x="3534197" y="998727"/>
                  <a:pt x="3534197" y="998547"/>
                  <a:pt x="3534197" y="996309"/>
                </a:cubicBezTo>
                <a:lnTo>
                  <a:pt x="3534197" y="979286"/>
                </a:lnTo>
                <a:cubicBezTo>
                  <a:pt x="3534209" y="979286"/>
                  <a:pt x="3534321" y="979286"/>
                  <a:pt x="3535337" y="979286"/>
                </a:cubicBezTo>
                <a:lnTo>
                  <a:pt x="3543317" y="979286"/>
                </a:lnTo>
                <a:cubicBezTo>
                  <a:pt x="3543317" y="979277"/>
                  <a:pt x="3543317" y="979107"/>
                  <a:pt x="3543317" y="976449"/>
                </a:cubicBezTo>
                <a:lnTo>
                  <a:pt x="3543317" y="956588"/>
                </a:lnTo>
                <a:lnTo>
                  <a:pt x="3549398" y="966315"/>
                </a:lnTo>
                <a:cubicBezTo>
                  <a:pt x="3549410" y="966315"/>
                  <a:pt x="3549603" y="966315"/>
                  <a:pt x="3552818" y="966315"/>
                </a:cubicBezTo>
                <a:lnTo>
                  <a:pt x="3576758" y="966315"/>
                </a:lnTo>
                <a:cubicBezTo>
                  <a:pt x="3576758" y="966303"/>
                  <a:pt x="3576758" y="966201"/>
                  <a:pt x="3576758" y="965099"/>
                </a:cubicBezTo>
                <a:lnTo>
                  <a:pt x="3576758" y="956588"/>
                </a:lnTo>
                <a:cubicBezTo>
                  <a:pt x="3576771" y="956588"/>
                  <a:pt x="3576882" y="956588"/>
                  <a:pt x="3577898" y="956588"/>
                </a:cubicBezTo>
                <a:lnTo>
                  <a:pt x="3585878" y="956588"/>
                </a:lnTo>
                <a:cubicBezTo>
                  <a:pt x="3585878" y="956601"/>
                  <a:pt x="3585878" y="956751"/>
                  <a:pt x="3585878" y="958614"/>
                </a:cubicBezTo>
                <a:lnTo>
                  <a:pt x="3585878" y="972801"/>
                </a:lnTo>
                <a:cubicBezTo>
                  <a:pt x="3585900" y="972801"/>
                  <a:pt x="3587000" y="972801"/>
                  <a:pt x="3643638" y="972801"/>
                </a:cubicBezTo>
                <a:cubicBezTo>
                  <a:pt x="3643638" y="972828"/>
                  <a:pt x="3643638" y="975093"/>
                  <a:pt x="3643638" y="1180331"/>
                </a:cubicBezTo>
                <a:cubicBezTo>
                  <a:pt x="3643653" y="1180331"/>
                  <a:pt x="3643826" y="1180331"/>
                  <a:pt x="3645918" y="1180331"/>
                </a:cubicBezTo>
                <a:lnTo>
                  <a:pt x="3661878" y="1180331"/>
                </a:lnTo>
                <a:cubicBezTo>
                  <a:pt x="3661878" y="1173846"/>
                  <a:pt x="3661878" y="1167360"/>
                  <a:pt x="3661878" y="1160876"/>
                </a:cubicBezTo>
                <a:cubicBezTo>
                  <a:pt x="3664919" y="1160876"/>
                  <a:pt x="3664919" y="1160876"/>
                  <a:pt x="3667959" y="1160876"/>
                </a:cubicBezTo>
                <a:cubicBezTo>
                  <a:pt x="3667959" y="1167360"/>
                  <a:pt x="3667959" y="1173846"/>
                  <a:pt x="3667959" y="1180331"/>
                </a:cubicBezTo>
                <a:cubicBezTo>
                  <a:pt x="3683159" y="1180331"/>
                  <a:pt x="3698360" y="1180331"/>
                  <a:pt x="3713559" y="1180331"/>
                </a:cubicBezTo>
                <a:cubicBezTo>
                  <a:pt x="3713559" y="1164117"/>
                  <a:pt x="3713559" y="1151147"/>
                  <a:pt x="3713559" y="1134933"/>
                </a:cubicBezTo>
                <a:cubicBezTo>
                  <a:pt x="3719640" y="1134933"/>
                  <a:pt x="3725720" y="1134933"/>
                  <a:pt x="3731799" y="1134933"/>
                </a:cubicBezTo>
                <a:lnTo>
                  <a:pt x="3750039" y="1131692"/>
                </a:lnTo>
                <a:cubicBezTo>
                  <a:pt x="3753080" y="1131692"/>
                  <a:pt x="3753080" y="1134933"/>
                  <a:pt x="3756120" y="1134933"/>
                </a:cubicBezTo>
                <a:lnTo>
                  <a:pt x="3771320" y="1134933"/>
                </a:lnTo>
                <a:cubicBezTo>
                  <a:pt x="3771320" y="1151147"/>
                  <a:pt x="3771320" y="1167360"/>
                  <a:pt x="3771320" y="1180331"/>
                </a:cubicBezTo>
                <a:cubicBezTo>
                  <a:pt x="3774360" y="1180331"/>
                  <a:pt x="3777401" y="1180331"/>
                  <a:pt x="3783480" y="1180331"/>
                </a:cubicBezTo>
                <a:cubicBezTo>
                  <a:pt x="3783480" y="1190060"/>
                  <a:pt x="3783480" y="1199787"/>
                  <a:pt x="3783480" y="1206273"/>
                </a:cubicBezTo>
                <a:lnTo>
                  <a:pt x="3797484" y="1207631"/>
                </a:lnTo>
                <a:lnTo>
                  <a:pt x="3816921" y="1207631"/>
                </a:lnTo>
                <a:cubicBezTo>
                  <a:pt x="3816921" y="1198917"/>
                  <a:pt x="3816921" y="1192659"/>
                  <a:pt x="3816921" y="1183574"/>
                </a:cubicBezTo>
                <a:lnTo>
                  <a:pt x="3918855" y="1183574"/>
                </a:lnTo>
                <a:lnTo>
                  <a:pt x="3918855" y="1055694"/>
                </a:lnTo>
                <a:lnTo>
                  <a:pt x="4026867" y="1055694"/>
                </a:lnTo>
                <a:lnTo>
                  <a:pt x="4026867" y="1173846"/>
                </a:lnTo>
                <a:cubicBezTo>
                  <a:pt x="4027820" y="1173846"/>
                  <a:pt x="4028772" y="1173846"/>
                  <a:pt x="4029723" y="1173846"/>
                </a:cubicBezTo>
                <a:lnTo>
                  <a:pt x="4031586" y="1207631"/>
                </a:lnTo>
                <a:lnTo>
                  <a:pt x="4046100" y="1207631"/>
                </a:lnTo>
                <a:cubicBezTo>
                  <a:pt x="4046904" y="1196810"/>
                  <a:pt x="4047963" y="1185329"/>
                  <a:pt x="4047963" y="1173846"/>
                </a:cubicBezTo>
                <a:cubicBezTo>
                  <a:pt x="4051004" y="1173846"/>
                  <a:pt x="4054044" y="1173846"/>
                  <a:pt x="4057083" y="1173846"/>
                </a:cubicBezTo>
                <a:lnTo>
                  <a:pt x="4058946" y="1207631"/>
                </a:lnTo>
                <a:lnTo>
                  <a:pt x="4134879" y="1207631"/>
                </a:lnTo>
                <a:lnTo>
                  <a:pt x="4134879" y="963089"/>
                </a:lnTo>
                <a:lnTo>
                  <a:pt x="4430870" y="963089"/>
                </a:lnTo>
                <a:lnTo>
                  <a:pt x="4430870" y="1207631"/>
                </a:lnTo>
                <a:lnTo>
                  <a:pt x="4458915" y="1207631"/>
                </a:lnTo>
                <a:lnTo>
                  <a:pt x="4458915" y="1083591"/>
                </a:lnTo>
                <a:lnTo>
                  <a:pt x="4601595" y="1083591"/>
                </a:lnTo>
                <a:cubicBezTo>
                  <a:pt x="4607707" y="924560"/>
                  <a:pt x="4612775" y="766349"/>
                  <a:pt x="4619491" y="606380"/>
                </a:cubicBezTo>
                <a:cubicBezTo>
                  <a:pt x="4604291" y="606380"/>
                  <a:pt x="4567811" y="586923"/>
                  <a:pt x="4601251" y="573953"/>
                </a:cubicBezTo>
                <a:cubicBezTo>
                  <a:pt x="4598209" y="570710"/>
                  <a:pt x="4595171" y="567467"/>
                  <a:pt x="4592131" y="567467"/>
                </a:cubicBezTo>
                <a:cubicBezTo>
                  <a:pt x="4592131" y="548012"/>
                  <a:pt x="4589089" y="544769"/>
                  <a:pt x="4604291" y="531798"/>
                </a:cubicBezTo>
                <a:cubicBezTo>
                  <a:pt x="4604291" y="525312"/>
                  <a:pt x="4604291" y="515585"/>
                  <a:pt x="4604291" y="505857"/>
                </a:cubicBezTo>
                <a:cubicBezTo>
                  <a:pt x="4610371" y="505857"/>
                  <a:pt x="4616451" y="505857"/>
                  <a:pt x="4625571" y="505857"/>
                </a:cubicBezTo>
                <a:cubicBezTo>
                  <a:pt x="4625571" y="492885"/>
                  <a:pt x="4625571" y="483158"/>
                  <a:pt x="4625571" y="473430"/>
                </a:cubicBezTo>
                <a:cubicBezTo>
                  <a:pt x="4625571" y="470187"/>
                  <a:pt x="4628611" y="470187"/>
                  <a:pt x="4628611" y="466944"/>
                </a:cubicBezTo>
                <a:cubicBezTo>
                  <a:pt x="4628611" y="428033"/>
                  <a:pt x="4628611" y="389121"/>
                  <a:pt x="4628611" y="350208"/>
                </a:cubicBezTo>
                <a:cubicBezTo>
                  <a:pt x="4628611" y="346965"/>
                  <a:pt x="4625571" y="343724"/>
                  <a:pt x="4625571" y="340481"/>
                </a:cubicBezTo>
                <a:cubicBezTo>
                  <a:pt x="4628611" y="337238"/>
                  <a:pt x="4631651" y="333995"/>
                  <a:pt x="4634691" y="330752"/>
                </a:cubicBezTo>
                <a:cubicBezTo>
                  <a:pt x="4634691" y="301568"/>
                  <a:pt x="4634691" y="272384"/>
                  <a:pt x="4634691" y="243200"/>
                </a:cubicBezTo>
                <a:cubicBezTo>
                  <a:pt x="4634691" y="239958"/>
                  <a:pt x="4634691" y="239958"/>
                  <a:pt x="4637731" y="236715"/>
                </a:cubicBezTo>
                <a:cubicBezTo>
                  <a:pt x="4637731" y="210774"/>
                  <a:pt x="4637731" y="181590"/>
                  <a:pt x="4637731" y="152406"/>
                </a:cubicBezTo>
                <a:cubicBezTo>
                  <a:pt x="4640771" y="139436"/>
                  <a:pt x="4640771" y="132950"/>
                  <a:pt x="4640771" y="123222"/>
                </a:cubicBezTo>
                <a:cubicBezTo>
                  <a:pt x="4646851" y="132950"/>
                  <a:pt x="4646851" y="139436"/>
                  <a:pt x="4646851" y="149163"/>
                </a:cubicBezTo>
                <a:cubicBezTo>
                  <a:pt x="4649891" y="181590"/>
                  <a:pt x="4649891" y="210774"/>
                  <a:pt x="4649891" y="236715"/>
                </a:cubicBezTo>
                <a:cubicBezTo>
                  <a:pt x="4652931" y="272384"/>
                  <a:pt x="4652931" y="301568"/>
                  <a:pt x="4652931" y="330752"/>
                </a:cubicBezTo>
                <a:cubicBezTo>
                  <a:pt x="4655971" y="333995"/>
                  <a:pt x="4659011" y="337238"/>
                  <a:pt x="4662051" y="340481"/>
                </a:cubicBezTo>
                <a:cubicBezTo>
                  <a:pt x="4662051" y="343724"/>
                  <a:pt x="4659011" y="346965"/>
                  <a:pt x="4659011" y="350208"/>
                </a:cubicBezTo>
                <a:cubicBezTo>
                  <a:pt x="4659011" y="389121"/>
                  <a:pt x="4659011" y="428033"/>
                  <a:pt x="4659011" y="466944"/>
                </a:cubicBezTo>
                <a:cubicBezTo>
                  <a:pt x="4659011" y="470187"/>
                  <a:pt x="4662051" y="470187"/>
                  <a:pt x="4662051" y="473430"/>
                </a:cubicBezTo>
                <a:cubicBezTo>
                  <a:pt x="4662051" y="483158"/>
                  <a:pt x="4662051" y="492885"/>
                  <a:pt x="4662051" y="505857"/>
                </a:cubicBezTo>
                <a:cubicBezTo>
                  <a:pt x="4668131" y="505857"/>
                  <a:pt x="4677251" y="505857"/>
                  <a:pt x="4683331" y="505857"/>
                </a:cubicBezTo>
                <a:cubicBezTo>
                  <a:pt x="4683331" y="515585"/>
                  <a:pt x="4683331" y="525312"/>
                  <a:pt x="4683331" y="531798"/>
                </a:cubicBezTo>
                <a:cubicBezTo>
                  <a:pt x="4695493" y="544769"/>
                  <a:pt x="4695493" y="544769"/>
                  <a:pt x="4695493" y="567467"/>
                </a:cubicBezTo>
                <a:cubicBezTo>
                  <a:pt x="4692451" y="567467"/>
                  <a:pt x="4689411" y="570710"/>
                  <a:pt x="4686373" y="573953"/>
                </a:cubicBezTo>
                <a:cubicBezTo>
                  <a:pt x="4716771" y="590166"/>
                  <a:pt x="4680291" y="603137"/>
                  <a:pt x="4668131" y="606380"/>
                </a:cubicBezTo>
                <a:cubicBezTo>
                  <a:pt x="4671171" y="732843"/>
                  <a:pt x="4677251" y="859307"/>
                  <a:pt x="4680291" y="985772"/>
                </a:cubicBezTo>
                <a:cubicBezTo>
                  <a:pt x="4713733" y="985772"/>
                  <a:pt x="4747171" y="985772"/>
                  <a:pt x="4777573" y="985772"/>
                </a:cubicBezTo>
                <a:cubicBezTo>
                  <a:pt x="4777573" y="1024683"/>
                  <a:pt x="4777573" y="1063595"/>
                  <a:pt x="4777573" y="1099265"/>
                </a:cubicBezTo>
                <a:cubicBezTo>
                  <a:pt x="4783653" y="1099265"/>
                  <a:pt x="4786693" y="1099265"/>
                  <a:pt x="4789733" y="1099265"/>
                </a:cubicBezTo>
                <a:cubicBezTo>
                  <a:pt x="4789733" y="1096022"/>
                  <a:pt x="4792773" y="1092779"/>
                  <a:pt x="4792773" y="1089537"/>
                </a:cubicBezTo>
                <a:cubicBezTo>
                  <a:pt x="4795813" y="1089537"/>
                  <a:pt x="4798853" y="1089537"/>
                  <a:pt x="4801893" y="1089537"/>
                </a:cubicBezTo>
                <a:cubicBezTo>
                  <a:pt x="4801893" y="1092779"/>
                  <a:pt x="4801893" y="1096022"/>
                  <a:pt x="4804935" y="1102508"/>
                </a:cubicBezTo>
                <a:cubicBezTo>
                  <a:pt x="4811013" y="1102508"/>
                  <a:pt x="4817093" y="1102508"/>
                  <a:pt x="4823175" y="1102508"/>
                </a:cubicBezTo>
                <a:cubicBezTo>
                  <a:pt x="4823175" y="1099265"/>
                  <a:pt x="4823175" y="1096022"/>
                  <a:pt x="4823175" y="1092779"/>
                </a:cubicBezTo>
                <a:cubicBezTo>
                  <a:pt x="4835333" y="1092779"/>
                  <a:pt x="4844453" y="1092779"/>
                  <a:pt x="4856613" y="1092779"/>
                </a:cubicBezTo>
                <a:cubicBezTo>
                  <a:pt x="4856613" y="1096022"/>
                  <a:pt x="4856613" y="1099265"/>
                  <a:pt x="4856613" y="1102508"/>
                </a:cubicBezTo>
                <a:cubicBezTo>
                  <a:pt x="4865733" y="1102508"/>
                  <a:pt x="4877895" y="1102508"/>
                  <a:pt x="4887015" y="1102508"/>
                </a:cubicBezTo>
                <a:cubicBezTo>
                  <a:pt x="4887015" y="1125206"/>
                  <a:pt x="4887015" y="1147905"/>
                  <a:pt x="4887015" y="1170603"/>
                </a:cubicBezTo>
                <a:cubicBezTo>
                  <a:pt x="4893095" y="1170603"/>
                  <a:pt x="4902215" y="1170603"/>
                  <a:pt x="4908295" y="1170603"/>
                </a:cubicBezTo>
                <a:cubicBezTo>
                  <a:pt x="4908295" y="1164117"/>
                  <a:pt x="4908295" y="1157633"/>
                  <a:pt x="4908295" y="1151147"/>
                </a:cubicBezTo>
                <a:cubicBezTo>
                  <a:pt x="4917415" y="1151147"/>
                  <a:pt x="4926535" y="1151147"/>
                  <a:pt x="4932615" y="1151147"/>
                </a:cubicBezTo>
                <a:cubicBezTo>
                  <a:pt x="4932615" y="1060353"/>
                  <a:pt x="4932615" y="972801"/>
                  <a:pt x="4932615" y="882006"/>
                </a:cubicBezTo>
                <a:cubicBezTo>
                  <a:pt x="4935655" y="878763"/>
                  <a:pt x="4938695" y="875520"/>
                  <a:pt x="4941735" y="872277"/>
                </a:cubicBezTo>
                <a:cubicBezTo>
                  <a:pt x="4978215" y="872277"/>
                  <a:pt x="5014695" y="872277"/>
                  <a:pt x="5051177" y="872277"/>
                </a:cubicBezTo>
                <a:lnTo>
                  <a:pt x="5051177" y="885249"/>
                </a:lnTo>
                <a:lnTo>
                  <a:pt x="5066377" y="885249"/>
                </a:lnTo>
                <a:cubicBezTo>
                  <a:pt x="5066377" y="943617"/>
                  <a:pt x="5066377" y="1001985"/>
                  <a:pt x="5066377" y="1057110"/>
                </a:cubicBezTo>
                <a:cubicBezTo>
                  <a:pt x="5078537" y="1057110"/>
                  <a:pt x="5087657" y="1057110"/>
                  <a:pt x="5099817" y="1057110"/>
                </a:cubicBezTo>
                <a:cubicBezTo>
                  <a:pt x="5099817" y="1024683"/>
                  <a:pt x="5099817" y="992256"/>
                  <a:pt x="5099817" y="956588"/>
                </a:cubicBezTo>
                <a:cubicBezTo>
                  <a:pt x="5111977" y="956588"/>
                  <a:pt x="5127177" y="956588"/>
                  <a:pt x="5139339" y="956588"/>
                </a:cubicBezTo>
                <a:cubicBezTo>
                  <a:pt x="5142377" y="956588"/>
                  <a:pt x="5142377" y="953345"/>
                  <a:pt x="5145417" y="950102"/>
                </a:cubicBezTo>
                <a:lnTo>
                  <a:pt x="5157579" y="950102"/>
                </a:lnTo>
                <a:cubicBezTo>
                  <a:pt x="5160617" y="953345"/>
                  <a:pt x="5160617" y="956588"/>
                  <a:pt x="5163657" y="956588"/>
                </a:cubicBezTo>
                <a:cubicBezTo>
                  <a:pt x="5172777" y="956588"/>
                  <a:pt x="5184939" y="956588"/>
                  <a:pt x="5197099" y="956588"/>
                </a:cubicBezTo>
                <a:cubicBezTo>
                  <a:pt x="5197099" y="898220"/>
                  <a:pt x="5197099" y="839852"/>
                  <a:pt x="5197099" y="781484"/>
                </a:cubicBezTo>
                <a:cubicBezTo>
                  <a:pt x="5197119" y="781479"/>
                  <a:pt x="5198419" y="781233"/>
                  <a:pt x="5282219" y="765270"/>
                </a:cubicBezTo>
                <a:cubicBezTo>
                  <a:pt x="5282219" y="765281"/>
                  <a:pt x="5282219" y="765392"/>
                  <a:pt x="5282219" y="766892"/>
                </a:cubicBezTo>
                <a:lnTo>
                  <a:pt x="5282219" y="778241"/>
                </a:lnTo>
                <a:cubicBezTo>
                  <a:pt x="5282245" y="778241"/>
                  <a:pt x="5283211" y="778241"/>
                  <a:pt x="5321739" y="778241"/>
                </a:cubicBezTo>
                <a:cubicBezTo>
                  <a:pt x="5321739" y="778274"/>
                  <a:pt x="5321739" y="781830"/>
                  <a:pt x="5321739" y="1160876"/>
                </a:cubicBezTo>
                <a:cubicBezTo>
                  <a:pt x="5330859" y="1160876"/>
                  <a:pt x="5343019" y="1160876"/>
                  <a:pt x="5355181" y="1160876"/>
                </a:cubicBezTo>
                <a:cubicBezTo>
                  <a:pt x="5355181" y="1157633"/>
                  <a:pt x="5355181" y="1157633"/>
                  <a:pt x="5355181" y="1154390"/>
                </a:cubicBezTo>
                <a:cubicBezTo>
                  <a:pt x="5361259" y="1154390"/>
                  <a:pt x="5367339" y="1154390"/>
                  <a:pt x="5373421" y="1154390"/>
                </a:cubicBezTo>
                <a:cubicBezTo>
                  <a:pt x="5373421" y="1157633"/>
                  <a:pt x="5373421" y="1157633"/>
                  <a:pt x="5373421" y="1160876"/>
                </a:cubicBezTo>
                <a:cubicBezTo>
                  <a:pt x="5385581" y="1160876"/>
                  <a:pt x="5397739" y="1160876"/>
                  <a:pt x="5409901" y="1160876"/>
                </a:cubicBezTo>
                <a:cubicBezTo>
                  <a:pt x="5409901" y="1154390"/>
                  <a:pt x="5409901" y="1147905"/>
                  <a:pt x="5409901" y="1141419"/>
                </a:cubicBezTo>
                <a:cubicBezTo>
                  <a:pt x="5425101" y="1141419"/>
                  <a:pt x="5440301" y="1141419"/>
                  <a:pt x="5452461" y="1141419"/>
                </a:cubicBezTo>
                <a:cubicBezTo>
                  <a:pt x="5458541" y="1134933"/>
                  <a:pt x="5464623" y="1134933"/>
                  <a:pt x="5470701" y="1134933"/>
                </a:cubicBezTo>
                <a:cubicBezTo>
                  <a:pt x="5479821" y="1141419"/>
                  <a:pt x="5491983" y="1141419"/>
                  <a:pt x="5501103" y="1141419"/>
                </a:cubicBezTo>
                <a:cubicBezTo>
                  <a:pt x="5501103" y="1131692"/>
                  <a:pt x="5501103" y="1125206"/>
                  <a:pt x="5501103" y="1115478"/>
                </a:cubicBezTo>
                <a:lnTo>
                  <a:pt x="5513263" y="1115478"/>
                </a:lnTo>
                <a:cubicBezTo>
                  <a:pt x="5513263" y="1108992"/>
                  <a:pt x="5513263" y="1102508"/>
                  <a:pt x="5513263" y="1096022"/>
                </a:cubicBezTo>
                <a:cubicBezTo>
                  <a:pt x="5540623" y="1096022"/>
                  <a:pt x="5571023" y="1096022"/>
                  <a:pt x="5598383" y="1096022"/>
                </a:cubicBezTo>
                <a:cubicBezTo>
                  <a:pt x="5598383" y="1079808"/>
                  <a:pt x="5598383" y="1066838"/>
                  <a:pt x="5598383" y="1050624"/>
                </a:cubicBezTo>
                <a:cubicBezTo>
                  <a:pt x="5607503" y="1050624"/>
                  <a:pt x="5616623" y="1050624"/>
                  <a:pt x="5625743" y="1050624"/>
                </a:cubicBezTo>
                <a:cubicBezTo>
                  <a:pt x="5625743" y="1047381"/>
                  <a:pt x="5625743" y="1044140"/>
                  <a:pt x="5625743" y="1040897"/>
                </a:cubicBezTo>
                <a:cubicBezTo>
                  <a:pt x="5631823" y="1040897"/>
                  <a:pt x="5637903" y="1040897"/>
                  <a:pt x="5643983" y="1040897"/>
                </a:cubicBezTo>
                <a:cubicBezTo>
                  <a:pt x="5643983" y="1044140"/>
                  <a:pt x="5643983" y="1047381"/>
                  <a:pt x="5643983" y="1050624"/>
                </a:cubicBezTo>
                <a:cubicBezTo>
                  <a:pt x="5653103" y="1050624"/>
                  <a:pt x="5659183" y="1050624"/>
                  <a:pt x="5668303" y="1050624"/>
                </a:cubicBezTo>
                <a:cubicBezTo>
                  <a:pt x="5668303" y="1073324"/>
                  <a:pt x="5668303" y="1099265"/>
                  <a:pt x="5668303" y="1125206"/>
                </a:cubicBezTo>
                <a:cubicBezTo>
                  <a:pt x="5683503" y="1125206"/>
                  <a:pt x="5701745" y="1125206"/>
                  <a:pt x="5716945" y="1125206"/>
                </a:cubicBezTo>
                <a:cubicBezTo>
                  <a:pt x="5716945" y="1112235"/>
                  <a:pt x="5716945" y="1099265"/>
                  <a:pt x="5716945" y="1086294"/>
                </a:cubicBezTo>
                <a:cubicBezTo>
                  <a:pt x="5735185" y="1086294"/>
                  <a:pt x="5756465" y="1086294"/>
                  <a:pt x="5774705" y="1086294"/>
                </a:cubicBezTo>
                <a:cubicBezTo>
                  <a:pt x="5774705" y="1070081"/>
                  <a:pt x="5774705" y="1057110"/>
                  <a:pt x="5774705" y="1040897"/>
                </a:cubicBezTo>
                <a:cubicBezTo>
                  <a:pt x="5799027" y="1040897"/>
                  <a:pt x="5823345" y="1040897"/>
                  <a:pt x="5847667" y="1040897"/>
                </a:cubicBezTo>
                <a:cubicBezTo>
                  <a:pt x="5847667" y="1040940"/>
                  <a:pt x="5847667" y="1043603"/>
                  <a:pt x="5847667" y="1207631"/>
                </a:cubicBezTo>
                <a:lnTo>
                  <a:pt x="5847667" y="1228299"/>
                </a:lnTo>
                <a:lnTo>
                  <a:pt x="5946479" y="1228299"/>
                </a:lnTo>
                <a:lnTo>
                  <a:pt x="5946479" y="1386957"/>
                </a:lnTo>
                <a:lnTo>
                  <a:pt x="5946479" y="1421828"/>
                </a:lnTo>
                <a:lnTo>
                  <a:pt x="5968919" y="1421828"/>
                </a:lnTo>
                <a:cubicBezTo>
                  <a:pt x="5968919" y="1421828"/>
                  <a:pt x="5968919" y="1421828"/>
                  <a:pt x="5968919" y="1420085"/>
                </a:cubicBezTo>
                <a:lnTo>
                  <a:pt x="5968919" y="1407881"/>
                </a:lnTo>
                <a:cubicBezTo>
                  <a:pt x="5968919" y="1407881"/>
                  <a:pt x="5968919" y="1407881"/>
                  <a:pt x="6035789" y="1407881"/>
                </a:cubicBezTo>
                <a:cubicBezTo>
                  <a:pt x="6035789" y="1407881"/>
                  <a:pt x="6035789" y="1407881"/>
                  <a:pt x="6035789" y="1439262"/>
                </a:cubicBezTo>
                <a:cubicBezTo>
                  <a:pt x="6035789" y="1439262"/>
                  <a:pt x="6035789" y="1439262"/>
                  <a:pt x="6039131" y="1441007"/>
                </a:cubicBezTo>
                <a:lnTo>
                  <a:pt x="6062537" y="1453211"/>
                </a:lnTo>
                <a:cubicBezTo>
                  <a:pt x="6062537" y="1453211"/>
                  <a:pt x="6062537" y="1453211"/>
                  <a:pt x="6062537" y="1498541"/>
                </a:cubicBezTo>
                <a:cubicBezTo>
                  <a:pt x="6062537" y="1498541"/>
                  <a:pt x="6062537" y="1498541"/>
                  <a:pt x="6064627" y="1499414"/>
                </a:cubicBezTo>
                <a:lnTo>
                  <a:pt x="6079255" y="1505516"/>
                </a:lnTo>
                <a:cubicBezTo>
                  <a:pt x="6079255" y="1505516"/>
                  <a:pt x="6079255" y="1505516"/>
                  <a:pt x="6079255" y="1503773"/>
                </a:cubicBezTo>
                <a:lnTo>
                  <a:pt x="6079255" y="1491567"/>
                </a:lnTo>
                <a:cubicBezTo>
                  <a:pt x="6079255" y="1491567"/>
                  <a:pt x="6079255" y="1491567"/>
                  <a:pt x="6080927" y="1491567"/>
                </a:cubicBezTo>
                <a:lnTo>
                  <a:pt x="6092629" y="1491567"/>
                </a:lnTo>
                <a:cubicBezTo>
                  <a:pt x="6092629" y="1491567"/>
                  <a:pt x="6092629" y="1491567"/>
                  <a:pt x="6092629" y="1490259"/>
                </a:cubicBezTo>
                <a:lnTo>
                  <a:pt x="6092629" y="1481106"/>
                </a:lnTo>
                <a:cubicBezTo>
                  <a:pt x="6092629" y="1481106"/>
                  <a:pt x="6092629" y="1481106"/>
                  <a:pt x="6090957" y="1481106"/>
                </a:cubicBezTo>
                <a:lnTo>
                  <a:pt x="6079255" y="1481106"/>
                </a:lnTo>
                <a:cubicBezTo>
                  <a:pt x="6079255" y="1481106"/>
                  <a:pt x="6079255" y="1481106"/>
                  <a:pt x="6079255" y="1479363"/>
                </a:cubicBezTo>
                <a:lnTo>
                  <a:pt x="6079255" y="1467159"/>
                </a:lnTo>
                <a:cubicBezTo>
                  <a:pt x="6079255" y="1467159"/>
                  <a:pt x="6079255" y="1467159"/>
                  <a:pt x="6080927" y="1467159"/>
                </a:cubicBezTo>
                <a:lnTo>
                  <a:pt x="6092629" y="1467159"/>
                </a:lnTo>
                <a:cubicBezTo>
                  <a:pt x="6092629" y="1467159"/>
                  <a:pt x="6092629" y="1467159"/>
                  <a:pt x="6092629" y="1465415"/>
                </a:cubicBezTo>
                <a:lnTo>
                  <a:pt x="6092629" y="1453211"/>
                </a:lnTo>
                <a:cubicBezTo>
                  <a:pt x="6092629" y="1453211"/>
                  <a:pt x="6092629" y="1453211"/>
                  <a:pt x="6090957" y="1453211"/>
                </a:cubicBezTo>
                <a:lnTo>
                  <a:pt x="6079255" y="1453211"/>
                </a:lnTo>
                <a:cubicBezTo>
                  <a:pt x="6079255" y="1453211"/>
                  <a:pt x="6079255" y="1453211"/>
                  <a:pt x="6079255" y="1451468"/>
                </a:cubicBezTo>
                <a:lnTo>
                  <a:pt x="6079255" y="1439262"/>
                </a:lnTo>
                <a:cubicBezTo>
                  <a:pt x="6079255" y="1439262"/>
                  <a:pt x="6079255" y="1439262"/>
                  <a:pt x="6080927" y="1439262"/>
                </a:cubicBezTo>
                <a:lnTo>
                  <a:pt x="6092629" y="1439262"/>
                </a:lnTo>
                <a:cubicBezTo>
                  <a:pt x="6092629" y="1439262"/>
                  <a:pt x="6092629" y="1439262"/>
                  <a:pt x="6092629" y="1437956"/>
                </a:cubicBezTo>
                <a:lnTo>
                  <a:pt x="6092629" y="1428803"/>
                </a:lnTo>
                <a:cubicBezTo>
                  <a:pt x="6092629" y="1428803"/>
                  <a:pt x="6092629" y="1428803"/>
                  <a:pt x="6090957" y="1428803"/>
                </a:cubicBezTo>
                <a:lnTo>
                  <a:pt x="6079255" y="1428803"/>
                </a:lnTo>
                <a:cubicBezTo>
                  <a:pt x="6079255" y="1428803"/>
                  <a:pt x="6079255" y="1428803"/>
                  <a:pt x="6079255" y="1427058"/>
                </a:cubicBezTo>
                <a:lnTo>
                  <a:pt x="6079255" y="1414854"/>
                </a:lnTo>
                <a:cubicBezTo>
                  <a:pt x="6079255" y="1414854"/>
                  <a:pt x="6079255" y="1414854"/>
                  <a:pt x="6080927" y="1414854"/>
                </a:cubicBezTo>
                <a:lnTo>
                  <a:pt x="6092629" y="1414854"/>
                </a:lnTo>
                <a:cubicBezTo>
                  <a:pt x="6092629" y="1414854"/>
                  <a:pt x="6092629" y="1414854"/>
                  <a:pt x="6092629" y="1413111"/>
                </a:cubicBezTo>
                <a:lnTo>
                  <a:pt x="6092629" y="1400906"/>
                </a:lnTo>
                <a:cubicBezTo>
                  <a:pt x="6092629" y="1400906"/>
                  <a:pt x="6092629" y="1400906"/>
                  <a:pt x="6090957" y="1400906"/>
                </a:cubicBezTo>
                <a:lnTo>
                  <a:pt x="6079255" y="1400906"/>
                </a:lnTo>
                <a:cubicBezTo>
                  <a:pt x="6079255" y="1400906"/>
                  <a:pt x="6079255" y="1400906"/>
                  <a:pt x="6079255" y="1399599"/>
                </a:cubicBezTo>
                <a:lnTo>
                  <a:pt x="6079255" y="1390445"/>
                </a:lnTo>
                <a:cubicBezTo>
                  <a:pt x="6079255" y="1390445"/>
                  <a:pt x="6079255" y="1390445"/>
                  <a:pt x="6080927" y="1390445"/>
                </a:cubicBezTo>
                <a:lnTo>
                  <a:pt x="6092629" y="1390445"/>
                </a:lnTo>
                <a:cubicBezTo>
                  <a:pt x="6092629" y="1390445"/>
                  <a:pt x="6092629" y="1390445"/>
                  <a:pt x="6092629" y="1388702"/>
                </a:cubicBezTo>
                <a:lnTo>
                  <a:pt x="6092629" y="1376498"/>
                </a:lnTo>
                <a:cubicBezTo>
                  <a:pt x="6092629" y="1376498"/>
                  <a:pt x="6092629" y="1376498"/>
                  <a:pt x="6090957" y="1376498"/>
                </a:cubicBezTo>
                <a:lnTo>
                  <a:pt x="6079255" y="1376498"/>
                </a:lnTo>
                <a:cubicBezTo>
                  <a:pt x="6079255" y="1376498"/>
                  <a:pt x="6079255" y="1376498"/>
                  <a:pt x="6079255" y="1374755"/>
                </a:cubicBezTo>
                <a:lnTo>
                  <a:pt x="6079255" y="1362549"/>
                </a:lnTo>
                <a:cubicBezTo>
                  <a:pt x="6079255" y="1362549"/>
                  <a:pt x="6079255" y="1362549"/>
                  <a:pt x="6080927" y="1362549"/>
                </a:cubicBezTo>
                <a:lnTo>
                  <a:pt x="6092629" y="1362549"/>
                </a:lnTo>
                <a:cubicBezTo>
                  <a:pt x="6092629" y="1362549"/>
                  <a:pt x="6092629" y="1362549"/>
                  <a:pt x="6092629" y="1360806"/>
                </a:cubicBezTo>
                <a:lnTo>
                  <a:pt x="6092629" y="1348602"/>
                </a:lnTo>
                <a:cubicBezTo>
                  <a:pt x="6092629" y="1348602"/>
                  <a:pt x="6092629" y="1348602"/>
                  <a:pt x="6090957" y="1348602"/>
                </a:cubicBezTo>
                <a:lnTo>
                  <a:pt x="6079255" y="1348602"/>
                </a:lnTo>
                <a:cubicBezTo>
                  <a:pt x="6079255" y="1348602"/>
                  <a:pt x="6079255" y="1348602"/>
                  <a:pt x="6079255" y="1347294"/>
                </a:cubicBezTo>
                <a:lnTo>
                  <a:pt x="6079255" y="1338141"/>
                </a:lnTo>
                <a:cubicBezTo>
                  <a:pt x="6079255" y="1338141"/>
                  <a:pt x="6079255" y="1338141"/>
                  <a:pt x="6080927" y="1338141"/>
                </a:cubicBezTo>
                <a:lnTo>
                  <a:pt x="6092629" y="1338141"/>
                </a:lnTo>
                <a:cubicBezTo>
                  <a:pt x="6092629" y="1338141"/>
                  <a:pt x="6092629" y="1338141"/>
                  <a:pt x="6092629" y="1336397"/>
                </a:cubicBezTo>
                <a:lnTo>
                  <a:pt x="6092629" y="1324193"/>
                </a:lnTo>
                <a:cubicBezTo>
                  <a:pt x="6092629" y="1324193"/>
                  <a:pt x="6092629" y="1324193"/>
                  <a:pt x="6090957" y="1324193"/>
                </a:cubicBezTo>
                <a:lnTo>
                  <a:pt x="6079255" y="1324193"/>
                </a:lnTo>
                <a:cubicBezTo>
                  <a:pt x="6079255" y="1324193"/>
                  <a:pt x="6079255" y="1324193"/>
                  <a:pt x="6079255" y="1322450"/>
                </a:cubicBezTo>
                <a:lnTo>
                  <a:pt x="6079255" y="1310244"/>
                </a:lnTo>
                <a:cubicBezTo>
                  <a:pt x="6079255" y="1310244"/>
                  <a:pt x="6079255" y="1310244"/>
                  <a:pt x="6080927" y="1310244"/>
                </a:cubicBezTo>
                <a:lnTo>
                  <a:pt x="6092629" y="1310244"/>
                </a:lnTo>
                <a:cubicBezTo>
                  <a:pt x="6092629" y="1310244"/>
                  <a:pt x="6092629" y="1310244"/>
                  <a:pt x="6092629" y="1308938"/>
                </a:cubicBezTo>
                <a:lnTo>
                  <a:pt x="6092629" y="1299785"/>
                </a:lnTo>
                <a:cubicBezTo>
                  <a:pt x="6092629" y="1299785"/>
                  <a:pt x="6092629" y="1299785"/>
                  <a:pt x="6090957" y="1299785"/>
                </a:cubicBezTo>
                <a:lnTo>
                  <a:pt x="6079255" y="1299785"/>
                </a:lnTo>
                <a:cubicBezTo>
                  <a:pt x="6079255" y="1299785"/>
                  <a:pt x="6079255" y="1299785"/>
                  <a:pt x="6079255" y="1298040"/>
                </a:cubicBezTo>
                <a:lnTo>
                  <a:pt x="6079255" y="1285836"/>
                </a:lnTo>
                <a:cubicBezTo>
                  <a:pt x="6079255" y="1285836"/>
                  <a:pt x="6079255" y="1285836"/>
                  <a:pt x="6080927" y="1285836"/>
                </a:cubicBezTo>
                <a:lnTo>
                  <a:pt x="6092629" y="1285836"/>
                </a:lnTo>
                <a:cubicBezTo>
                  <a:pt x="6092629" y="1285836"/>
                  <a:pt x="6092629" y="1285836"/>
                  <a:pt x="6092629" y="1284093"/>
                </a:cubicBezTo>
                <a:lnTo>
                  <a:pt x="6092629" y="1271888"/>
                </a:lnTo>
                <a:cubicBezTo>
                  <a:pt x="6092629" y="1271888"/>
                  <a:pt x="6092629" y="1271888"/>
                  <a:pt x="6090957" y="1271888"/>
                </a:cubicBezTo>
                <a:lnTo>
                  <a:pt x="6079255" y="1271888"/>
                </a:lnTo>
                <a:cubicBezTo>
                  <a:pt x="6079255" y="1271888"/>
                  <a:pt x="6079255" y="1271888"/>
                  <a:pt x="6079255" y="1270145"/>
                </a:cubicBezTo>
                <a:lnTo>
                  <a:pt x="6079255" y="1257941"/>
                </a:lnTo>
                <a:cubicBezTo>
                  <a:pt x="6079255" y="1257941"/>
                  <a:pt x="6079255" y="1257941"/>
                  <a:pt x="6080927" y="1257941"/>
                </a:cubicBezTo>
                <a:lnTo>
                  <a:pt x="6092629" y="1257941"/>
                </a:lnTo>
                <a:cubicBezTo>
                  <a:pt x="6092629" y="1257941"/>
                  <a:pt x="6092629" y="1257941"/>
                  <a:pt x="6092629" y="1256633"/>
                </a:cubicBezTo>
                <a:lnTo>
                  <a:pt x="6092629" y="1247480"/>
                </a:lnTo>
                <a:cubicBezTo>
                  <a:pt x="6092629" y="1247480"/>
                  <a:pt x="6092629" y="1247480"/>
                  <a:pt x="6090957" y="1247480"/>
                </a:cubicBezTo>
                <a:lnTo>
                  <a:pt x="6079255" y="1247480"/>
                </a:lnTo>
                <a:cubicBezTo>
                  <a:pt x="6079255" y="1247480"/>
                  <a:pt x="6079255" y="1247480"/>
                  <a:pt x="6079255" y="1245737"/>
                </a:cubicBezTo>
                <a:lnTo>
                  <a:pt x="6079255" y="1233531"/>
                </a:lnTo>
                <a:cubicBezTo>
                  <a:pt x="6079255" y="1233531"/>
                  <a:pt x="6079255" y="1233531"/>
                  <a:pt x="6080927" y="1233531"/>
                </a:cubicBezTo>
                <a:lnTo>
                  <a:pt x="6092629" y="1233531"/>
                </a:lnTo>
                <a:cubicBezTo>
                  <a:pt x="6092629" y="1233531"/>
                  <a:pt x="6092629" y="1233531"/>
                  <a:pt x="6092629" y="1231788"/>
                </a:cubicBezTo>
                <a:lnTo>
                  <a:pt x="6092629" y="1219584"/>
                </a:lnTo>
                <a:cubicBezTo>
                  <a:pt x="6092629" y="1219584"/>
                  <a:pt x="6092629" y="1219584"/>
                  <a:pt x="6090957" y="1219584"/>
                </a:cubicBezTo>
                <a:lnTo>
                  <a:pt x="6079255" y="1219584"/>
                </a:lnTo>
                <a:cubicBezTo>
                  <a:pt x="6079255" y="1219584"/>
                  <a:pt x="6079255" y="1219584"/>
                  <a:pt x="6079255" y="1217840"/>
                </a:cubicBezTo>
                <a:lnTo>
                  <a:pt x="6079255" y="1205636"/>
                </a:lnTo>
                <a:cubicBezTo>
                  <a:pt x="6079255" y="1205636"/>
                  <a:pt x="6079255" y="1205636"/>
                  <a:pt x="6080927" y="1205636"/>
                </a:cubicBezTo>
                <a:lnTo>
                  <a:pt x="6092629" y="1205636"/>
                </a:lnTo>
                <a:cubicBezTo>
                  <a:pt x="6092629" y="1205636"/>
                  <a:pt x="6092629" y="1205636"/>
                  <a:pt x="6092629" y="1204328"/>
                </a:cubicBezTo>
                <a:lnTo>
                  <a:pt x="6092629" y="1195175"/>
                </a:lnTo>
                <a:cubicBezTo>
                  <a:pt x="6092629" y="1195175"/>
                  <a:pt x="6092629" y="1195175"/>
                  <a:pt x="6090957" y="1195175"/>
                </a:cubicBezTo>
                <a:lnTo>
                  <a:pt x="6079255" y="1195175"/>
                </a:lnTo>
                <a:cubicBezTo>
                  <a:pt x="6079255" y="1195175"/>
                  <a:pt x="6079255" y="1195175"/>
                  <a:pt x="6079255" y="1193432"/>
                </a:cubicBezTo>
                <a:lnTo>
                  <a:pt x="6079255" y="1181226"/>
                </a:lnTo>
                <a:cubicBezTo>
                  <a:pt x="6079255" y="1181226"/>
                  <a:pt x="6079255" y="1181226"/>
                  <a:pt x="6080927" y="1181226"/>
                </a:cubicBezTo>
                <a:lnTo>
                  <a:pt x="6092629" y="1181226"/>
                </a:lnTo>
                <a:cubicBezTo>
                  <a:pt x="6092629" y="1181226"/>
                  <a:pt x="6092629" y="1181226"/>
                  <a:pt x="6090957" y="1178612"/>
                </a:cubicBezTo>
                <a:lnTo>
                  <a:pt x="6079255" y="1160306"/>
                </a:lnTo>
                <a:cubicBezTo>
                  <a:pt x="6079255" y="1160306"/>
                  <a:pt x="6079255" y="1160306"/>
                  <a:pt x="6079255" y="1104513"/>
                </a:cubicBezTo>
                <a:cubicBezTo>
                  <a:pt x="6079255" y="1104513"/>
                  <a:pt x="6079255" y="1104513"/>
                  <a:pt x="6303271" y="1104513"/>
                </a:cubicBezTo>
                <a:cubicBezTo>
                  <a:pt x="6303271" y="1104513"/>
                  <a:pt x="6303271" y="1104513"/>
                  <a:pt x="6323331" y="1135896"/>
                </a:cubicBezTo>
                <a:cubicBezTo>
                  <a:pt x="6323331" y="1135896"/>
                  <a:pt x="6323331" y="1135896"/>
                  <a:pt x="6323331" y="1205636"/>
                </a:cubicBezTo>
                <a:cubicBezTo>
                  <a:pt x="6323331" y="1205636"/>
                  <a:pt x="6323331" y="1205636"/>
                  <a:pt x="6321659" y="1205636"/>
                </a:cubicBezTo>
                <a:lnTo>
                  <a:pt x="6309957" y="1205636"/>
                </a:lnTo>
                <a:cubicBezTo>
                  <a:pt x="6309957" y="1205636"/>
                  <a:pt x="6309957" y="1205636"/>
                  <a:pt x="6309957" y="1207379"/>
                </a:cubicBezTo>
                <a:lnTo>
                  <a:pt x="6309957" y="1219584"/>
                </a:lnTo>
                <a:cubicBezTo>
                  <a:pt x="6309957" y="1219584"/>
                  <a:pt x="6309957" y="1219584"/>
                  <a:pt x="6311629" y="1219584"/>
                </a:cubicBezTo>
                <a:lnTo>
                  <a:pt x="6323331" y="1219584"/>
                </a:lnTo>
                <a:cubicBezTo>
                  <a:pt x="6323331" y="1219584"/>
                  <a:pt x="6323331" y="1219584"/>
                  <a:pt x="6323331" y="1221327"/>
                </a:cubicBezTo>
                <a:lnTo>
                  <a:pt x="6323331" y="1233531"/>
                </a:lnTo>
                <a:cubicBezTo>
                  <a:pt x="6323331" y="1233531"/>
                  <a:pt x="6323331" y="1233531"/>
                  <a:pt x="6321659" y="1233531"/>
                </a:cubicBezTo>
                <a:lnTo>
                  <a:pt x="6309957" y="1233531"/>
                </a:lnTo>
                <a:cubicBezTo>
                  <a:pt x="6309957" y="1233531"/>
                  <a:pt x="6309957" y="1233531"/>
                  <a:pt x="6309957" y="1235274"/>
                </a:cubicBezTo>
                <a:lnTo>
                  <a:pt x="6309957" y="1247480"/>
                </a:lnTo>
                <a:cubicBezTo>
                  <a:pt x="6309957" y="1247480"/>
                  <a:pt x="6309957" y="1247480"/>
                  <a:pt x="6311629" y="1247480"/>
                </a:cubicBezTo>
                <a:lnTo>
                  <a:pt x="6323331" y="1247480"/>
                </a:lnTo>
                <a:cubicBezTo>
                  <a:pt x="6323331" y="1247480"/>
                  <a:pt x="6323331" y="1247480"/>
                  <a:pt x="6323331" y="1248788"/>
                </a:cubicBezTo>
                <a:lnTo>
                  <a:pt x="6323331" y="1257941"/>
                </a:lnTo>
                <a:cubicBezTo>
                  <a:pt x="6323331" y="1257941"/>
                  <a:pt x="6323331" y="1257941"/>
                  <a:pt x="6321659" y="1257941"/>
                </a:cubicBezTo>
                <a:lnTo>
                  <a:pt x="6309957" y="1257941"/>
                </a:lnTo>
                <a:cubicBezTo>
                  <a:pt x="6309957" y="1257941"/>
                  <a:pt x="6309957" y="1257941"/>
                  <a:pt x="6309957" y="1259684"/>
                </a:cubicBezTo>
                <a:lnTo>
                  <a:pt x="6309957" y="1271888"/>
                </a:lnTo>
                <a:cubicBezTo>
                  <a:pt x="6309957" y="1271888"/>
                  <a:pt x="6309957" y="1271888"/>
                  <a:pt x="6311629" y="1271888"/>
                </a:cubicBezTo>
                <a:lnTo>
                  <a:pt x="6323331" y="1271888"/>
                </a:lnTo>
                <a:cubicBezTo>
                  <a:pt x="6323331" y="1271888"/>
                  <a:pt x="6323331" y="1271888"/>
                  <a:pt x="6323331" y="1273632"/>
                </a:cubicBezTo>
                <a:lnTo>
                  <a:pt x="6323331" y="1285836"/>
                </a:lnTo>
                <a:cubicBezTo>
                  <a:pt x="6323331" y="1285836"/>
                  <a:pt x="6323331" y="1285836"/>
                  <a:pt x="6321659" y="1285836"/>
                </a:cubicBezTo>
                <a:lnTo>
                  <a:pt x="6309957" y="1285836"/>
                </a:lnTo>
                <a:cubicBezTo>
                  <a:pt x="6309957" y="1285836"/>
                  <a:pt x="6309957" y="1285836"/>
                  <a:pt x="6309957" y="1287579"/>
                </a:cubicBezTo>
                <a:lnTo>
                  <a:pt x="6309957" y="1299785"/>
                </a:lnTo>
                <a:cubicBezTo>
                  <a:pt x="6309957" y="1299785"/>
                  <a:pt x="6309957" y="1299785"/>
                  <a:pt x="6311629" y="1299785"/>
                </a:cubicBezTo>
                <a:lnTo>
                  <a:pt x="6323331" y="1299785"/>
                </a:lnTo>
                <a:cubicBezTo>
                  <a:pt x="6323331" y="1299785"/>
                  <a:pt x="6323331" y="1299785"/>
                  <a:pt x="6323331" y="1301091"/>
                </a:cubicBezTo>
                <a:lnTo>
                  <a:pt x="6323331" y="1310244"/>
                </a:lnTo>
                <a:cubicBezTo>
                  <a:pt x="6323331" y="1310244"/>
                  <a:pt x="6323331" y="1310244"/>
                  <a:pt x="6321659" y="1310244"/>
                </a:cubicBezTo>
                <a:lnTo>
                  <a:pt x="6309957" y="1310244"/>
                </a:lnTo>
                <a:cubicBezTo>
                  <a:pt x="6309957" y="1310244"/>
                  <a:pt x="6309957" y="1310244"/>
                  <a:pt x="6309957" y="1311989"/>
                </a:cubicBezTo>
                <a:lnTo>
                  <a:pt x="6309957" y="1324193"/>
                </a:lnTo>
                <a:cubicBezTo>
                  <a:pt x="6309957" y="1324193"/>
                  <a:pt x="6309957" y="1324193"/>
                  <a:pt x="6311629" y="1324193"/>
                </a:cubicBezTo>
                <a:lnTo>
                  <a:pt x="6323331" y="1324193"/>
                </a:lnTo>
                <a:cubicBezTo>
                  <a:pt x="6323331" y="1324193"/>
                  <a:pt x="6323331" y="1324193"/>
                  <a:pt x="6323331" y="1325936"/>
                </a:cubicBezTo>
                <a:lnTo>
                  <a:pt x="6323331" y="1338141"/>
                </a:lnTo>
                <a:cubicBezTo>
                  <a:pt x="6323331" y="1338141"/>
                  <a:pt x="6323331" y="1338141"/>
                  <a:pt x="6321659" y="1338141"/>
                </a:cubicBezTo>
                <a:lnTo>
                  <a:pt x="6309957" y="1338141"/>
                </a:lnTo>
                <a:cubicBezTo>
                  <a:pt x="6309957" y="1338141"/>
                  <a:pt x="6309957" y="1338141"/>
                  <a:pt x="6309957" y="1339448"/>
                </a:cubicBezTo>
                <a:lnTo>
                  <a:pt x="6309957" y="1348602"/>
                </a:lnTo>
                <a:cubicBezTo>
                  <a:pt x="6309957" y="1348602"/>
                  <a:pt x="6309957" y="1348602"/>
                  <a:pt x="6311629" y="1348602"/>
                </a:cubicBezTo>
                <a:lnTo>
                  <a:pt x="6323331" y="1348602"/>
                </a:lnTo>
                <a:cubicBezTo>
                  <a:pt x="6323331" y="1348602"/>
                  <a:pt x="6323331" y="1348602"/>
                  <a:pt x="6323331" y="1350345"/>
                </a:cubicBezTo>
                <a:lnTo>
                  <a:pt x="6323331" y="1362549"/>
                </a:lnTo>
                <a:cubicBezTo>
                  <a:pt x="6323331" y="1362549"/>
                  <a:pt x="6323331" y="1362549"/>
                  <a:pt x="6321659" y="1362549"/>
                </a:cubicBezTo>
                <a:lnTo>
                  <a:pt x="6309957" y="1362549"/>
                </a:lnTo>
                <a:cubicBezTo>
                  <a:pt x="6309957" y="1362549"/>
                  <a:pt x="6309957" y="1362549"/>
                  <a:pt x="6309957" y="1364292"/>
                </a:cubicBezTo>
                <a:lnTo>
                  <a:pt x="6309957" y="1376498"/>
                </a:lnTo>
                <a:cubicBezTo>
                  <a:pt x="6309957" y="1376498"/>
                  <a:pt x="6309957" y="1376498"/>
                  <a:pt x="6311629" y="1376498"/>
                </a:cubicBezTo>
                <a:lnTo>
                  <a:pt x="6323331" y="1376498"/>
                </a:lnTo>
                <a:cubicBezTo>
                  <a:pt x="6323331" y="1376498"/>
                  <a:pt x="6323331" y="1376498"/>
                  <a:pt x="6323331" y="1378241"/>
                </a:cubicBezTo>
                <a:lnTo>
                  <a:pt x="6323331" y="1390445"/>
                </a:lnTo>
                <a:cubicBezTo>
                  <a:pt x="6323331" y="1390445"/>
                  <a:pt x="6323331" y="1390445"/>
                  <a:pt x="6321659" y="1390445"/>
                </a:cubicBezTo>
                <a:lnTo>
                  <a:pt x="6309957" y="1390445"/>
                </a:lnTo>
                <a:cubicBezTo>
                  <a:pt x="6309957" y="1390445"/>
                  <a:pt x="6309957" y="1390445"/>
                  <a:pt x="6309957" y="1391753"/>
                </a:cubicBezTo>
                <a:lnTo>
                  <a:pt x="6309957" y="1400906"/>
                </a:lnTo>
                <a:cubicBezTo>
                  <a:pt x="6309957" y="1400906"/>
                  <a:pt x="6309957" y="1400906"/>
                  <a:pt x="6311629" y="1400906"/>
                </a:cubicBezTo>
                <a:lnTo>
                  <a:pt x="6323331" y="1400906"/>
                </a:lnTo>
                <a:cubicBezTo>
                  <a:pt x="6323331" y="1400906"/>
                  <a:pt x="6323331" y="1400906"/>
                  <a:pt x="6323331" y="1402650"/>
                </a:cubicBezTo>
                <a:lnTo>
                  <a:pt x="6323331" y="1414854"/>
                </a:lnTo>
                <a:cubicBezTo>
                  <a:pt x="6323331" y="1414854"/>
                  <a:pt x="6323331" y="1414854"/>
                  <a:pt x="6321659" y="1414854"/>
                </a:cubicBezTo>
                <a:lnTo>
                  <a:pt x="6309957" y="1414854"/>
                </a:lnTo>
                <a:cubicBezTo>
                  <a:pt x="6309957" y="1414854"/>
                  <a:pt x="6309957" y="1414854"/>
                  <a:pt x="6309957" y="1416597"/>
                </a:cubicBezTo>
                <a:lnTo>
                  <a:pt x="6309957" y="1428803"/>
                </a:lnTo>
                <a:cubicBezTo>
                  <a:pt x="6309957" y="1428803"/>
                  <a:pt x="6309957" y="1428803"/>
                  <a:pt x="6311629" y="1428803"/>
                </a:cubicBezTo>
                <a:lnTo>
                  <a:pt x="6323331" y="1428803"/>
                </a:lnTo>
                <a:cubicBezTo>
                  <a:pt x="6323331" y="1428803"/>
                  <a:pt x="6323331" y="1428803"/>
                  <a:pt x="6323331" y="1430109"/>
                </a:cubicBezTo>
                <a:lnTo>
                  <a:pt x="6323331" y="1439262"/>
                </a:lnTo>
                <a:cubicBezTo>
                  <a:pt x="6323331" y="1439262"/>
                  <a:pt x="6323331" y="1439262"/>
                  <a:pt x="6321659" y="1439262"/>
                </a:cubicBezTo>
                <a:lnTo>
                  <a:pt x="6309957" y="1439262"/>
                </a:lnTo>
                <a:cubicBezTo>
                  <a:pt x="6309957" y="1439262"/>
                  <a:pt x="6309957" y="1439262"/>
                  <a:pt x="6309957" y="1441007"/>
                </a:cubicBezTo>
                <a:lnTo>
                  <a:pt x="6309957" y="1453211"/>
                </a:lnTo>
                <a:cubicBezTo>
                  <a:pt x="6309957" y="1453211"/>
                  <a:pt x="6309957" y="1453211"/>
                  <a:pt x="6311629" y="1453211"/>
                </a:cubicBezTo>
                <a:lnTo>
                  <a:pt x="6323331" y="1453211"/>
                </a:lnTo>
                <a:cubicBezTo>
                  <a:pt x="6323331" y="1453211"/>
                  <a:pt x="6323331" y="1453211"/>
                  <a:pt x="6323331" y="1454954"/>
                </a:cubicBezTo>
                <a:lnTo>
                  <a:pt x="6323331" y="1467159"/>
                </a:lnTo>
                <a:cubicBezTo>
                  <a:pt x="6323331" y="1467159"/>
                  <a:pt x="6323331" y="1467159"/>
                  <a:pt x="6321659" y="1467159"/>
                </a:cubicBezTo>
                <a:lnTo>
                  <a:pt x="6309957" y="1467159"/>
                </a:lnTo>
                <a:cubicBezTo>
                  <a:pt x="6309957" y="1467159"/>
                  <a:pt x="6309957" y="1467159"/>
                  <a:pt x="6309957" y="1468902"/>
                </a:cubicBezTo>
                <a:lnTo>
                  <a:pt x="6309957" y="1481106"/>
                </a:lnTo>
                <a:cubicBezTo>
                  <a:pt x="6309957" y="1481106"/>
                  <a:pt x="6309957" y="1481106"/>
                  <a:pt x="6311629" y="1481106"/>
                </a:cubicBezTo>
                <a:lnTo>
                  <a:pt x="6323331" y="1481106"/>
                </a:lnTo>
                <a:cubicBezTo>
                  <a:pt x="6323331" y="1481106"/>
                  <a:pt x="6323331" y="1481106"/>
                  <a:pt x="6323331" y="1482414"/>
                </a:cubicBezTo>
                <a:lnTo>
                  <a:pt x="6323331" y="1491567"/>
                </a:lnTo>
                <a:cubicBezTo>
                  <a:pt x="6323331" y="1491567"/>
                  <a:pt x="6323331" y="1491567"/>
                  <a:pt x="6321659" y="1491567"/>
                </a:cubicBezTo>
                <a:lnTo>
                  <a:pt x="6309957" y="1491567"/>
                </a:lnTo>
                <a:cubicBezTo>
                  <a:pt x="6309957" y="1491567"/>
                  <a:pt x="6309957" y="1491567"/>
                  <a:pt x="6309957" y="1493310"/>
                </a:cubicBezTo>
                <a:lnTo>
                  <a:pt x="6309957" y="1505516"/>
                </a:lnTo>
                <a:cubicBezTo>
                  <a:pt x="6309957" y="1505516"/>
                  <a:pt x="6309957" y="1505516"/>
                  <a:pt x="6346735" y="1536899"/>
                </a:cubicBezTo>
                <a:cubicBezTo>
                  <a:pt x="6346735" y="1543872"/>
                  <a:pt x="6346735" y="1543872"/>
                  <a:pt x="6345065" y="1543872"/>
                </a:cubicBezTo>
                <a:lnTo>
                  <a:pt x="6333361" y="1543872"/>
                </a:lnTo>
                <a:cubicBezTo>
                  <a:pt x="6333361" y="1543872"/>
                  <a:pt x="6333361" y="1543872"/>
                  <a:pt x="6333361" y="1582229"/>
                </a:cubicBezTo>
                <a:cubicBezTo>
                  <a:pt x="6333361" y="1582229"/>
                  <a:pt x="6333361" y="1582229"/>
                  <a:pt x="6335035" y="1582229"/>
                </a:cubicBezTo>
                <a:lnTo>
                  <a:pt x="6346735" y="1582229"/>
                </a:lnTo>
                <a:cubicBezTo>
                  <a:pt x="6346735" y="1582229"/>
                  <a:pt x="6346735" y="1582229"/>
                  <a:pt x="6346735" y="1580049"/>
                </a:cubicBezTo>
                <a:lnTo>
                  <a:pt x="6346735" y="1564794"/>
                </a:lnTo>
                <a:cubicBezTo>
                  <a:pt x="6346735" y="1564794"/>
                  <a:pt x="6346735" y="1564794"/>
                  <a:pt x="6348407" y="1563923"/>
                </a:cubicBezTo>
                <a:lnTo>
                  <a:pt x="6360109" y="1557821"/>
                </a:lnTo>
                <a:cubicBezTo>
                  <a:pt x="6360109" y="1557821"/>
                  <a:pt x="6360109" y="1557821"/>
                  <a:pt x="6363035" y="1557821"/>
                </a:cubicBezTo>
                <a:lnTo>
                  <a:pt x="6383515" y="1557821"/>
                </a:lnTo>
                <a:cubicBezTo>
                  <a:pt x="6383515" y="1557821"/>
                  <a:pt x="6383515" y="1557821"/>
                  <a:pt x="6383515" y="1559564"/>
                </a:cubicBezTo>
                <a:lnTo>
                  <a:pt x="6383515" y="1571768"/>
                </a:lnTo>
                <a:cubicBezTo>
                  <a:pt x="6383515" y="1571768"/>
                  <a:pt x="6383515" y="1571768"/>
                  <a:pt x="6386023" y="1571768"/>
                </a:cubicBezTo>
                <a:lnTo>
                  <a:pt x="6403577" y="1571768"/>
                </a:lnTo>
                <a:cubicBezTo>
                  <a:pt x="6403577" y="1578741"/>
                  <a:pt x="6403577" y="1578741"/>
                  <a:pt x="6405247" y="1578741"/>
                </a:cubicBezTo>
                <a:lnTo>
                  <a:pt x="6416951" y="1578741"/>
                </a:lnTo>
                <a:cubicBezTo>
                  <a:pt x="6416951" y="1578741"/>
                  <a:pt x="6416951" y="1578741"/>
                  <a:pt x="6453729" y="1627559"/>
                </a:cubicBezTo>
                <a:cubicBezTo>
                  <a:pt x="6453729" y="1627559"/>
                  <a:pt x="6453729" y="1627559"/>
                  <a:pt x="6453729" y="1679864"/>
                </a:cubicBezTo>
                <a:cubicBezTo>
                  <a:pt x="6453729" y="1679864"/>
                  <a:pt x="6453729" y="1679864"/>
                  <a:pt x="6455399" y="1679864"/>
                </a:cubicBezTo>
                <a:lnTo>
                  <a:pt x="6467103" y="1679864"/>
                </a:lnTo>
                <a:cubicBezTo>
                  <a:pt x="6467103" y="1679864"/>
                  <a:pt x="6467103" y="1679864"/>
                  <a:pt x="6467103" y="1676813"/>
                </a:cubicBezTo>
                <a:lnTo>
                  <a:pt x="6467103" y="1655456"/>
                </a:lnTo>
                <a:cubicBezTo>
                  <a:pt x="6467103" y="1655456"/>
                  <a:pt x="6467103" y="1655456"/>
                  <a:pt x="6468357" y="1655456"/>
                </a:cubicBezTo>
                <a:lnTo>
                  <a:pt x="6477133" y="1655456"/>
                </a:lnTo>
                <a:cubicBezTo>
                  <a:pt x="6477133" y="1655456"/>
                  <a:pt x="6477133" y="1655456"/>
                  <a:pt x="6477133" y="1657199"/>
                </a:cubicBezTo>
                <a:lnTo>
                  <a:pt x="6477133" y="1669403"/>
                </a:lnTo>
                <a:cubicBezTo>
                  <a:pt x="6490507" y="1672891"/>
                  <a:pt x="6490507" y="1672891"/>
                  <a:pt x="6490507" y="1596177"/>
                </a:cubicBezTo>
                <a:cubicBezTo>
                  <a:pt x="6490507" y="1596177"/>
                  <a:pt x="6490507" y="1596177"/>
                  <a:pt x="6547347" y="1596177"/>
                </a:cubicBezTo>
                <a:cubicBezTo>
                  <a:pt x="6547347" y="1596177"/>
                  <a:pt x="6547347" y="1596177"/>
                  <a:pt x="6547347" y="1484594"/>
                </a:cubicBezTo>
                <a:cubicBezTo>
                  <a:pt x="6547347" y="1484594"/>
                  <a:pt x="6547347" y="1484594"/>
                  <a:pt x="6600843" y="1484594"/>
                </a:cubicBezTo>
                <a:cubicBezTo>
                  <a:pt x="6600843" y="1484594"/>
                  <a:pt x="6600843" y="1484594"/>
                  <a:pt x="6600843" y="1483286"/>
                </a:cubicBezTo>
                <a:lnTo>
                  <a:pt x="6600843" y="1474133"/>
                </a:lnTo>
                <a:cubicBezTo>
                  <a:pt x="6600843" y="1474133"/>
                  <a:pt x="6600843" y="1474133"/>
                  <a:pt x="6634279" y="1474133"/>
                </a:cubicBezTo>
                <a:cubicBezTo>
                  <a:pt x="6634279" y="1474133"/>
                  <a:pt x="6634279" y="1474133"/>
                  <a:pt x="6634279" y="1414854"/>
                </a:cubicBezTo>
                <a:cubicBezTo>
                  <a:pt x="6627591" y="1414854"/>
                  <a:pt x="6627591" y="1414854"/>
                  <a:pt x="6627591" y="1412238"/>
                </a:cubicBezTo>
                <a:lnTo>
                  <a:pt x="6627591" y="1393932"/>
                </a:lnTo>
                <a:lnTo>
                  <a:pt x="6634279" y="1397420"/>
                </a:lnTo>
                <a:cubicBezTo>
                  <a:pt x="6634279" y="1397420"/>
                  <a:pt x="6634279" y="1397420"/>
                  <a:pt x="6640967" y="1362549"/>
                </a:cubicBezTo>
                <a:cubicBezTo>
                  <a:pt x="6640967" y="1362549"/>
                  <a:pt x="6640967" y="1362549"/>
                  <a:pt x="6647653" y="1397420"/>
                </a:cubicBezTo>
                <a:cubicBezTo>
                  <a:pt x="6650997" y="1393932"/>
                  <a:pt x="6650997" y="1393932"/>
                  <a:pt x="6651415" y="1392624"/>
                </a:cubicBezTo>
                <a:lnTo>
                  <a:pt x="6654341" y="1383471"/>
                </a:lnTo>
                <a:cubicBezTo>
                  <a:pt x="6654341" y="1383471"/>
                  <a:pt x="6654341" y="1383471"/>
                  <a:pt x="6655175" y="1381728"/>
                </a:cubicBezTo>
                <a:lnTo>
                  <a:pt x="6661027" y="1369523"/>
                </a:lnTo>
                <a:cubicBezTo>
                  <a:pt x="6661027" y="1369523"/>
                  <a:pt x="6661027" y="1369523"/>
                  <a:pt x="6661863" y="1367780"/>
                </a:cubicBezTo>
                <a:lnTo>
                  <a:pt x="6667715" y="1355576"/>
                </a:lnTo>
                <a:cubicBezTo>
                  <a:pt x="6667715" y="1355576"/>
                  <a:pt x="6667715" y="1355576"/>
                  <a:pt x="6669803" y="1354268"/>
                </a:cubicBezTo>
                <a:lnTo>
                  <a:pt x="6684431" y="1345115"/>
                </a:lnTo>
                <a:cubicBezTo>
                  <a:pt x="6684431" y="1345115"/>
                  <a:pt x="6684431" y="1345115"/>
                  <a:pt x="6686939" y="1343372"/>
                </a:cubicBezTo>
                <a:lnTo>
                  <a:pt x="6704493" y="1331166"/>
                </a:lnTo>
                <a:cubicBezTo>
                  <a:pt x="6704493" y="1331166"/>
                  <a:pt x="6704493" y="1331166"/>
                  <a:pt x="6705747" y="1329423"/>
                </a:cubicBezTo>
                <a:lnTo>
                  <a:pt x="6714523" y="1317219"/>
                </a:lnTo>
                <a:cubicBezTo>
                  <a:pt x="6714523" y="1317219"/>
                  <a:pt x="6714523" y="1317219"/>
                  <a:pt x="6715359" y="1314168"/>
                </a:cubicBezTo>
                <a:lnTo>
                  <a:pt x="6721211" y="1292810"/>
                </a:lnTo>
                <a:cubicBezTo>
                  <a:pt x="6721211" y="1292810"/>
                  <a:pt x="6721211" y="1292810"/>
                  <a:pt x="6722047" y="1295861"/>
                </a:cubicBezTo>
                <a:lnTo>
                  <a:pt x="6727897" y="1317219"/>
                </a:lnTo>
                <a:cubicBezTo>
                  <a:pt x="6727897" y="1317219"/>
                  <a:pt x="6727897" y="1317219"/>
                  <a:pt x="6728733" y="1318526"/>
                </a:cubicBezTo>
                <a:lnTo>
                  <a:pt x="6734585" y="1327680"/>
                </a:lnTo>
                <a:cubicBezTo>
                  <a:pt x="6734585" y="1327680"/>
                  <a:pt x="6734585" y="1327680"/>
                  <a:pt x="6736675" y="1329423"/>
                </a:cubicBezTo>
                <a:lnTo>
                  <a:pt x="6751303" y="1341627"/>
                </a:lnTo>
                <a:cubicBezTo>
                  <a:pt x="6751303" y="1341627"/>
                  <a:pt x="6751303" y="1341627"/>
                  <a:pt x="6752975" y="1343372"/>
                </a:cubicBezTo>
                <a:lnTo>
                  <a:pt x="6764675" y="1355576"/>
                </a:lnTo>
                <a:cubicBezTo>
                  <a:pt x="6764675" y="1355576"/>
                  <a:pt x="6764675" y="1355576"/>
                  <a:pt x="6766349" y="1357319"/>
                </a:cubicBezTo>
                <a:lnTo>
                  <a:pt x="6778051" y="1369523"/>
                </a:lnTo>
                <a:cubicBezTo>
                  <a:pt x="6778051" y="1369523"/>
                  <a:pt x="6778051" y="1369523"/>
                  <a:pt x="6778469" y="1371267"/>
                </a:cubicBezTo>
                <a:lnTo>
                  <a:pt x="6781393" y="1383471"/>
                </a:lnTo>
                <a:cubicBezTo>
                  <a:pt x="6781393" y="1383471"/>
                  <a:pt x="6781393" y="1383471"/>
                  <a:pt x="6781811" y="1385214"/>
                </a:cubicBezTo>
                <a:lnTo>
                  <a:pt x="6784737" y="1397420"/>
                </a:lnTo>
                <a:cubicBezTo>
                  <a:pt x="6791423" y="1397420"/>
                  <a:pt x="6791423" y="1397420"/>
                  <a:pt x="6794767" y="1362549"/>
                </a:cubicBezTo>
                <a:cubicBezTo>
                  <a:pt x="6794767" y="1362549"/>
                  <a:pt x="6794767" y="1362549"/>
                  <a:pt x="6801455" y="1397420"/>
                </a:cubicBezTo>
                <a:cubicBezTo>
                  <a:pt x="6808141" y="1397420"/>
                  <a:pt x="6808141" y="1397420"/>
                  <a:pt x="6808141" y="1400034"/>
                </a:cubicBezTo>
                <a:lnTo>
                  <a:pt x="6808141" y="1418342"/>
                </a:lnTo>
                <a:cubicBezTo>
                  <a:pt x="6801455" y="1418342"/>
                  <a:pt x="6801455" y="1418342"/>
                  <a:pt x="6801455" y="1467159"/>
                </a:cubicBezTo>
                <a:cubicBezTo>
                  <a:pt x="6801455" y="1467159"/>
                  <a:pt x="6801455" y="1467159"/>
                  <a:pt x="6803127" y="1467159"/>
                </a:cubicBezTo>
                <a:lnTo>
                  <a:pt x="6814829" y="1467159"/>
                </a:lnTo>
                <a:cubicBezTo>
                  <a:pt x="6814829" y="1474133"/>
                  <a:pt x="6814829" y="1474133"/>
                  <a:pt x="6816083" y="1474133"/>
                </a:cubicBezTo>
                <a:lnTo>
                  <a:pt x="6824859" y="1474133"/>
                </a:lnTo>
                <a:cubicBezTo>
                  <a:pt x="6824859" y="1474133"/>
                  <a:pt x="6824859" y="1474133"/>
                  <a:pt x="6824859" y="1472390"/>
                </a:cubicBezTo>
                <a:lnTo>
                  <a:pt x="6824859" y="1460184"/>
                </a:lnTo>
                <a:cubicBezTo>
                  <a:pt x="6824859" y="1460184"/>
                  <a:pt x="6824859" y="1460184"/>
                  <a:pt x="6828203" y="1460184"/>
                </a:cubicBezTo>
                <a:lnTo>
                  <a:pt x="6851607" y="1460184"/>
                </a:lnTo>
                <a:cubicBezTo>
                  <a:pt x="6851607" y="1460184"/>
                  <a:pt x="6851607" y="1460184"/>
                  <a:pt x="6851607" y="1457133"/>
                </a:cubicBezTo>
                <a:lnTo>
                  <a:pt x="6851607" y="1435776"/>
                </a:lnTo>
                <a:cubicBezTo>
                  <a:pt x="6851607" y="1435776"/>
                  <a:pt x="6851607" y="1435776"/>
                  <a:pt x="6908447" y="1435776"/>
                </a:cubicBezTo>
                <a:cubicBezTo>
                  <a:pt x="6908447" y="1435776"/>
                  <a:pt x="6908447" y="1435776"/>
                  <a:pt x="6908447" y="1437956"/>
                </a:cubicBezTo>
                <a:lnTo>
                  <a:pt x="6908447" y="1453211"/>
                </a:lnTo>
                <a:cubicBezTo>
                  <a:pt x="6908447" y="1453211"/>
                  <a:pt x="6908447" y="1453211"/>
                  <a:pt x="6938539" y="1453211"/>
                </a:cubicBezTo>
                <a:cubicBezTo>
                  <a:pt x="6938539" y="1453211"/>
                  <a:pt x="6938539" y="1453211"/>
                  <a:pt x="6938539" y="1456698"/>
                </a:cubicBezTo>
                <a:lnTo>
                  <a:pt x="6938539" y="1481106"/>
                </a:lnTo>
                <a:cubicBezTo>
                  <a:pt x="6931853" y="1481106"/>
                  <a:pt x="6931853" y="1481106"/>
                  <a:pt x="6931853" y="1482414"/>
                </a:cubicBezTo>
                <a:lnTo>
                  <a:pt x="6931853" y="1491567"/>
                </a:lnTo>
                <a:cubicBezTo>
                  <a:pt x="6938539" y="1491567"/>
                  <a:pt x="6938539" y="1491567"/>
                  <a:pt x="6938539" y="1494183"/>
                </a:cubicBezTo>
                <a:lnTo>
                  <a:pt x="6938539" y="1512489"/>
                </a:lnTo>
                <a:lnTo>
                  <a:pt x="6931853" y="1519463"/>
                </a:lnTo>
                <a:cubicBezTo>
                  <a:pt x="6931853" y="1519463"/>
                  <a:pt x="6931853" y="1519463"/>
                  <a:pt x="6931853" y="1603151"/>
                </a:cubicBezTo>
                <a:cubicBezTo>
                  <a:pt x="6931853" y="1603151"/>
                  <a:pt x="6931853" y="1603151"/>
                  <a:pt x="6934777" y="1603151"/>
                </a:cubicBezTo>
                <a:lnTo>
                  <a:pt x="6955257" y="1603151"/>
                </a:lnTo>
                <a:cubicBezTo>
                  <a:pt x="6955257" y="1610124"/>
                  <a:pt x="6955257" y="1610124"/>
                  <a:pt x="6957763" y="1610124"/>
                </a:cubicBezTo>
                <a:lnTo>
                  <a:pt x="6975319" y="1610124"/>
                </a:lnTo>
                <a:cubicBezTo>
                  <a:pt x="6975319" y="1610124"/>
                  <a:pt x="6975319" y="1610124"/>
                  <a:pt x="6975319" y="1613175"/>
                </a:cubicBezTo>
                <a:lnTo>
                  <a:pt x="6975319" y="1634534"/>
                </a:lnTo>
                <a:cubicBezTo>
                  <a:pt x="6975319" y="1634534"/>
                  <a:pt x="6975319" y="1634534"/>
                  <a:pt x="6977827" y="1634534"/>
                </a:cubicBezTo>
                <a:lnTo>
                  <a:pt x="6995379" y="1634534"/>
                </a:lnTo>
                <a:cubicBezTo>
                  <a:pt x="6995379" y="1634534"/>
                  <a:pt x="6995379" y="1634534"/>
                  <a:pt x="6995379" y="1631483"/>
                </a:cubicBezTo>
                <a:lnTo>
                  <a:pt x="6995379" y="1610124"/>
                </a:lnTo>
                <a:cubicBezTo>
                  <a:pt x="6995379" y="1610124"/>
                  <a:pt x="6995379" y="1610124"/>
                  <a:pt x="6998303" y="1608381"/>
                </a:cubicBezTo>
                <a:lnTo>
                  <a:pt x="7018783" y="1596177"/>
                </a:lnTo>
                <a:cubicBezTo>
                  <a:pt x="7018783" y="1596177"/>
                  <a:pt x="7018783" y="1596177"/>
                  <a:pt x="7018783" y="1564794"/>
                </a:cubicBezTo>
                <a:cubicBezTo>
                  <a:pt x="7012097" y="1564794"/>
                  <a:pt x="7012097" y="1564794"/>
                  <a:pt x="7012097" y="1529924"/>
                </a:cubicBezTo>
                <a:cubicBezTo>
                  <a:pt x="7012097" y="1529924"/>
                  <a:pt x="7012097" y="1529924"/>
                  <a:pt x="7013767" y="1529924"/>
                </a:cubicBezTo>
                <a:lnTo>
                  <a:pt x="7025471" y="1529924"/>
                </a:lnTo>
                <a:cubicBezTo>
                  <a:pt x="7025471" y="1526438"/>
                  <a:pt x="7025471" y="1526438"/>
                  <a:pt x="7055563" y="1526438"/>
                </a:cubicBezTo>
                <a:cubicBezTo>
                  <a:pt x="7055563" y="1526438"/>
                  <a:pt x="7055563" y="1526438"/>
                  <a:pt x="7055563" y="1524693"/>
                </a:cubicBezTo>
                <a:lnTo>
                  <a:pt x="7055563" y="1512489"/>
                </a:lnTo>
                <a:cubicBezTo>
                  <a:pt x="7055563" y="1512489"/>
                  <a:pt x="7055563" y="1512489"/>
                  <a:pt x="7058071" y="1512489"/>
                </a:cubicBezTo>
                <a:lnTo>
                  <a:pt x="7075623" y="1512489"/>
                </a:lnTo>
                <a:cubicBezTo>
                  <a:pt x="7075623" y="1512489"/>
                  <a:pt x="7075623" y="1512489"/>
                  <a:pt x="7075623" y="1338141"/>
                </a:cubicBezTo>
                <a:cubicBezTo>
                  <a:pt x="7075623" y="1338141"/>
                  <a:pt x="7075623" y="1338141"/>
                  <a:pt x="7077295" y="1338141"/>
                </a:cubicBezTo>
                <a:lnTo>
                  <a:pt x="7088997" y="1338141"/>
                </a:lnTo>
                <a:cubicBezTo>
                  <a:pt x="7088997" y="1338141"/>
                  <a:pt x="7088997" y="1338141"/>
                  <a:pt x="7088997" y="1334654"/>
                </a:cubicBezTo>
                <a:lnTo>
                  <a:pt x="7088997" y="1310244"/>
                </a:lnTo>
                <a:cubicBezTo>
                  <a:pt x="7092341" y="1310244"/>
                  <a:pt x="7092341" y="1310244"/>
                  <a:pt x="7092341" y="1240505"/>
                </a:cubicBezTo>
                <a:cubicBezTo>
                  <a:pt x="7092341" y="1240505"/>
                  <a:pt x="7092341" y="1240505"/>
                  <a:pt x="7094013" y="1240505"/>
                </a:cubicBezTo>
                <a:lnTo>
                  <a:pt x="7105715" y="1240505"/>
                </a:lnTo>
                <a:cubicBezTo>
                  <a:pt x="7105715" y="1240505"/>
                  <a:pt x="7105715" y="1240505"/>
                  <a:pt x="7105715" y="1242249"/>
                </a:cubicBezTo>
                <a:lnTo>
                  <a:pt x="7105715" y="1254453"/>
                </a:lnTo>
                <a:cubicBezTo>
                  <a:pt x="7112401" y="1254453"/>
                  <a:pt x="7112401" y="1254453"/>
                  <a:pt x="7112401" y="1250966"/>
                </a:cubicBezTo>
                <a:lnTo>
                  <a:pt x="7112401" y="1226558"/>
                </a:lnTo>
                <a:cubicBezTo>
                  <a:pt x="7112401" y="1226558"/>
                  <a:pt x="7112401" y="1226558"/>
                  <a:pt x="7114491" y="1225686"/>
                </a:cubicBezTo>
                <a:lnTo>
                  <a:pt x="7129119" y="1219584"/>
                </a:lnTo>
                <a:cubicBezTo>
                  <a:pt x="7129119" y="1219584"/>
                  <a:pt x="7129119" y="1219584"/>
                  <a:pt x="7130791" y="1220456"/>
                </a:cubicBezTo>
                <a:lnTo>
                  <a:pt x="7142493" y="1226558"/>
                </a:lnTo>
                <a:cubicBezTo>
                  <a:pt x="7142493" y="1226558"/>
                  <a:pt x="7142493" y="1226558"/>
                  <a:pt x="7145001" y="1226558"/>
                </a:cubicBezTo>
                <a:lnTo>
                  <a:pt x="7162555" y="1226558"/>
                </a:lnTo>
                <a:cubicBezTo>
                  <a:pt x="7162555" y="1226558"/>
                  <a:pt x="7162555" y="1226558"/>
                  <a:pt x="7162555" y="1181226"/>
                </a:cubicBezTo>
                <a:cubicBezTo>
                  <a:pt x="7162555" y="1181226"/>
                  <a:pt x="7162555" y="1181226"/>
                  <a:pt x="7164227" y="1181226"/>
                </a:cubicBezTo>
                <a:lnTo>
                  <a:pt x="7175927" y="1181226"/>
                </a:lnTo>
                <a:cubicBezTo>
                  <a:pt x="7175927" y="1188201"/>
                  <a:pt x="7175927" y="1188201"/>
                  <a:pt x="7178017" y="1188201"/>
                </a:cubicBezTo>
                <a:lnTo>
                  <a:pt x="7192647" y="1188201"/>
                </a:lnTo>
                <a:cubicBezTo>
                  <a:pt x="7192647" y="1181226"/>
                  <a:pt x="7192647" y="1181226"/>
                  <a:pt x="7194319" y="1181226"/>
                </a:cubicBezTo>
                <a:lnTo>
                  <a:pt x="7206021" y="1181226"/>
                </a:lnTo>
                <a:cubicBezTo>
                  <a:pt x="7206021" y="1181226"/>
                  <a:pt x="7206021" y="1181226"/>
                  <a:pt x="7206021" y="1233531"/>
                </a:cubicBezTo>
                <a:cubicBezTo>
                  <a:pt x="7206021" y="1233531"/>
                  <a:pt x="7206021" y="1233531"/>
                  <a:pt x="7208111" y="1235274"/>
                </a:cubicBezTo>
                <a:lnTo>
                  <a:pt x="7222739" y="1247480"/>
                </a:lnTo>
                <a:cubicBezTo>
                  <a:pt x="7219395" y="1257941"/>
                  <a:pt x="7219395" y="1257941"/>
                  <a:pt x="7256173" y="1257941"/>
                </a:cubicBezTo>
                <a:cubicBezTo>
                  <a:pt x="7256173" y="1257941"/>
                  <a:pt x="7256173" y="1257941"/>
                  <a:pt x="7256173" y="1255761"/>
                </a:cubicBezTo>
                <a:lnTo>
                  <a:pt x="7256173" y="1240505"/>
                </a:lnTo>
                <a:cubicBezTo>
                  <a:pt x="7256173" y="1240505"/>
                  <a:pt x="7256173" y="1240505"/>
                  <a:pt x="7299639" y="1226558"/>
                </a:cubicBezTo>
                <a:cubicBezTo>
                  <a:pt x="7299639" y="1226558"/>
                  <a:pt x="7299639" y="1226558"/>
                  <a:pt x="7299639" y="1224815"/>
                </a:cubicBezTo>
                <a:lnTo>
                  <a:pt x="7299639" y="1212609"/>
                </a:lnTo>
                <a:cubicBezTo>
                  <a:pt x="7299639" y="1212609"/>
                  <a:pt x="7299639" y="1212609"/>
                  <a:pt x="7300893" y="1212609"/>
                </a:cubicBezTo>
                <a:lnTo>
                  <a:pt x="7309669" y="1212609"/>
                </a:lnTo>
                <a:cubicBezTo>
                  <a:pt x="7309669" y="1212609"/>
                  <a:pt x="7309669" y="1212609"/>
                  <a:pt x="7309669" y="1211303"/>
                </a:cubicBezTo>
                <a:lnTo>
                  <a:pt x="7309669" y="1202148"/>
                </a:lnTo>
                <a:cubicBezTo>
                  <a:pt x="7309669" y="1202148"/>
                  <a:pt x="7309669" y="1202148"/>
                  <a:pt x="7313013" y="1202148"/>
                </a:cubicBezTo>
                <a:lnTo>
                  <a:pt x="7336417" y="1202148"/>
                </a:lnTo>
                <a:cubicBezTo>
                  <a:pt x="7336417" y="1202148"/>
                  <a:pt x="7336417" y="1202148"/>
                  <a:pt x="7336417" y="1203456"/>
                </a:cubicBezTo>
                <a:lnTo>
                  <a:pt x="7336417" y="1212609"/>
                </a:lnTo>
                <a:cubicBezTo>
                  <a:pt x="7336417" y="1212609"/>
                  <a:pt x="7336417" y="1212609"/>
                  <a:pt x="7338925" y="1212609"/>
                </a:cubicBezTo>
                <a:lnTo>
                  <a:pt x="7356479" y="1212609"/>
                </a:lnTo>
                <a:cubicBezTo>
                  <a:pt x="7356479" y="1212609"/>
                  <a:pt x="7356479" y="1212609"/>
                  <a:pt x="7356479" y="1215225"/>
                </a:cubicBezTo>
                <a:lnTo>
                  <a:pt x="7356479" y="1233531"/>
                </a:lnTo>
                <a:cubicBezTo>
                  <a:pt x="7356479" y="1233531"/>
                  <a:pt x="7356479" y="1233531"/>
                  <a:pt x="7393257" y="1233531"/>
                </a:cubicBezTo>
                <a:cubicBezTo>
                  <a:pt x="7393257" y="1233531"/>
                  <a:pt x="7393257" y="1233531"/>
                  <a:pt x="7393257" y="1231788"/>
                </a:cubicBezTo>
                <a:lnTo>
                  <a:pt x="7393257" y="1219584"/>
                </a:lnTo>
                <a:cubicBezTo>
                  <a:pt x="7393257" y="1219584"/>
                  <a:pt x="7393257" y="1219584"/>
                  <a:pt x="7395347" y="1219584"/>
                </a:cubicBezTo>
                <a:lnTo>
                  <a:pt x="7409975" y="1219584"/>
                </a:lnTo>
                <a:cubicBezTo>
                  <a:pt x="7409975" y="1219584"/>
                  <a:pt x="7409975" y="1219584"/>
                  <a:pt x="7409975" y="1217840"/>
                </a:cubicBezTo>
                <a:lnTo>
                  <a:pt x="7409975" y="1205636"/>
                </a:lnTo>
                <a:cubicBezTo>
                  <a:pt x="7409975" y="1205636"/>
                  <a:pt x="7409975" y="1205636"/>
                  <a:pt x="7412483" y="1205636"/>
                </a:cubicBezTo>
                <a:lnTo>
                  <a:pt x="7430035" y="1205636"/>
                </a:lnTo>
                <a:cubicBezTo>
                  <a:pt x="7430035" y="1205636"/>
                  <a:pt x="7430035" y="1205636"/>
                  <a:pt x="7430035" y="1207379"/>
                </a:cubicBezTo>
                <a:lnTo>
                  <a:pt x="7430035" y="1219584"/>
                </a:lnTo>
                <a:cubicBezTo>
                  <a:pt x="7436723" y="1219584"/>
                  <a:pt x="7436723" y="1219584"/>
                  <a:pt x="7436723" y="1135896"/>
                </a:cubicBezTo>
                <a:cubicBezTo>
                  <a:pt x="7436723" y="1135896"/>
                  <a:pt x="7436723" y="1135896"/>
                  <a:pt x="7587181" y="1135896"/>
                </a:cubicBezTo>
                <a:cubicBezTo>
                  <a:pt x="7587181" y="1135896"/>
                  <a:pt x="7587181" y="1135896"/>
                  <a:pt x="7587181" y="1247480"/>
                </a:cubicBezTo>
                <a:cubicBezTo>
                  <a:pt x="7587181" y="1247480"/>
                  <a:pt x="7587181" y="1247480"/>
                  <a:pt x="7590525" y="1247480"/>
                </a:cubicBezTo>
                <a:lnTo>
                  <a:pt x="7613929" y="1247480"/>
                </a:lnTo>
                <a:cubicBezTo>
                  <a:pt x="7613929" y="1247480"/>
                  <a:pt x="7613929" y="1247480"/>
                  <a:pt x="7613929" y="1121948"/>
                </a:cubicBezTo>
                <a:cubicBezTo>
                  <a:pt x="7613929" y="1121948"/>
                  <a:pt x="7613929" y="1121948"/>
                  <a:pt x="7647365" y="1104513"/>
                </a:cubicBezTo>
                <a:cubicBezTo>
                  <a:pt x="7647365" y="1104513"/>
                  <a:pt x="7647365" y="1104513"/>
                  <a:pt x="7690831" y="1104513"/>
                </a:cubicBezTo>
                <a:cubicBezTo>
                  <a:pt x="7690831" y="1104513"/>
                  <a:pt x="7690831" y="1104513"/>
                  <a:pt x="7693757" y="1101899"/>
                </a:cubicBezTo>
                <a:lnTo>
                  <a:pt x="7714235" y="1083591"/>
                </a:lnTo>
                <a:cubicBezTo>
                  <a:pt x="7714235" y="1083591"/>
                  <a:pt x="7714235" y="1083591"/>
                  <a:pt x="7771075" y="1083591"/>
                </a:cubicBezTo>
                <a:cubicBezTo>
                  <a:pt x="7771075" y="1083591"/>
                  <a:pt x="7771075" y="1083591"/>
                  <a:pt x="7771075" y="1086207"/>
                </a:cubicBezTo>
                <a:lnTo>
                  <a:pt x="7771075" y="1104513"/>
                </a:lnTo>
                <a:cubicBezTo>
                  <a:pt x="7771075" y="1104513"/>
                  <a:pt x="7771075" y="1104513"/>
                  <a:pt x="7827915" y="1104513"/>
                </a:cubicBezTo>
                <a:cubicBezTo>
                  <a:pt x="7827915" y="1104513"/>
                  <a:pt x="7827915" y="1104513"/>
                  <a:pt x="7827915" y="1240505"/>
                </a:cubicBezTo>
                <a:cubicBezTo>
                  <a:pt x="7827915" y="1240505"/>
                  <a:pt x="7827915" y="1240505"/>
                  <a:pt x="7830005" y="1240505"/>
                </a:cubicBezTo>
                <a:lnTo>
                  <a:pt x="7844633" y="1240505"/>
                </a:lnTo>
                <a:cubicBezTo>
                  <a:pt x="7844633" y="1240505"/>
                  <a:pt x="7844633" y="1240505"/>
                  <a:pt x="7844633" y="1439262"/>
                </a:cubicBezTo>
                <a:cubicBezTo>
                  <a:pt x="7844633" y="1439262"/>
                  <a:pt x="7844633" y="1439262"/>
                  <a:pt x="7847975" y="1439262"/>
                </a:cubicBezTo>
                <a:lnTo>
                  <a:pt x="7871381" y="1439262"/>
                </a:lnTo>
                <a:cubicBezTo>
                  <a:pt x="7871381" y="1439262"/>
                  <a:pt x="7871381" y="1439262"/>
                  <a:pt x="7871381" y="1310244"/>
                </a:cubicBezTo>
                <a:cubicBezTo>
                  <a:pt x="7871381" y="1310244"/>
                  <a:pt x="7871381" y="1310244"/>
                  <a:pt x="7872635" y="1309373"/>
                </a:cubicBezTo>
                <a:lnTo>
                  <a:pt x="7881411" y="1303271"/>
                </a:lnTo>
                <a:cubicBezTo>
                  <a:pt x="7888099" y="1303271"/>
                  <a:pt x="7888099" y="1303271"/>
                  <a:pt x="7888099" y="1305014"/>
                </a:cubicBezTo>
                <a:lnTo>
                  <a:pt x="7888099" y="1317219"/>
                </a:lnTo>
                <a:cubicBezTo>
                  <a:pt x="7888099" y="1317219"/>
                  <a:pt x="7888099" y="1317219"/>
                  <a:pt x="7891441" y="1315475"/>
                </a:cubicBezTo>
                <a:lnTo>
                  <a:pt x="7914847" y="1303271"/>
                </a:lnTo>
                <a:cubicBezTo>
                  <a:pt x="7914847" y="1303271"/>
                  <a:pt x="7914847" y="1303271"/>
                  <a:pt x="7917773" y="1303271"/>
                </a:cubicBezTo>
                <a:lnTo>
                  <a:pt x="7938251" y="1303271"/>
                </a:lnTo>
                <a:cubicBezTo>
                  <a:pt x="7938251" y="1303271"/>
                  <a:pt x="7938251" y="1303271"/>
                  <a:pt x="7938251" y="1540385"/>
                </a:cubicBezTo>
                <a:cubicBezTo>
                  <a:pt x="7938251" y="1540385"/>
                  <a:pt x="7938251" y="1540385"/>
                  <a:pt x="7985061" y="1547360"/>
                </a:cubicBezTo>
                <a:cubicBezTo>
                  <a:pt x="7985061" y="1543872"/>
                  <a:pt x="7985061" y="1540385"/>
                  <a:pt x="7985061" y="1536899"/>
                </a:cubicBezTo>
                <a:cubicBezTo>
                  <a:pt x="8001779" y="1536899"/>
                  <a:pt x="8018495" y="1536899"/>
                  <a:pt x="8035213" y="1536899"/>
                </a:cubicBezTo>
                <a:cubicBezTo>
                  <a:pt x="8035213" y="1519463"/>
                  <a:pt x="8035213" y="1505516"/>
                  <a:pt x="8035213" y="1491567"/>
                </a:cubicBezTo>
                <a:lnTo>
                  <a:pt x="8048587" y="1491567"/>
                </a:lnTo>
                <a:cubicBezTo>
                  <a:pt x="8048587" y="1470645"/>
                  <a:pt x="8048587" y="1453211"/>
                  <a:pt x="8048587" y="1432289"/>
                </a:cubicBezTo>
                <a:cubicBezTo>
                  <a:pt x="8051931" y="1432289"/>
                  <a:pt x="8055275" y="1432289"/>
                  <a:pt x="8058619" y="1432289"/>
                </a:cubicBezTo>
                <a:cubicBezTo>
                  <a:pt x="8058619" y="1411367"/>
                  <a:pt x="8058619" y="1393932"/>
                  <a:pt x="8058619" y="1373010"/>
                </a:cubicBezTo>
                <a:cubicBezTo>
                  <a:pt x="8065305" y="1373010"/>
                  <a:pt x="8071991" y="1373010"/>
                  <a:pt x="8082023" y="1373010"/>
                </a:cubicBezTo>
                <a:cubicBezTo>
                  <a:pt x="8105427" y="1366037"/>
                  <a:pt x="8132175" y="1352088"/>
                  <a:pt x="8155579" y="1341627"/>
                </a:cubicBezTo>
                <a:cubicBezTo>
                  <a:pt x="8158923" y="1331166"/>
                  <a:pt x="8158923" y="1320705"/>
                  <a:pt x="8158923" y="1310244"/>
                </a:cubicBezTo>
                <a:cubicBezTo>
                  <a:pt x="8162267" y="1320705"/>
                  <a:pt x="8162267" y="1331166"/>
                  <a:pt x="8165611" y="1341627"/>
                </a:cubicBezTo>
                <a:cubicBezTo>
                  <a:pt x="8192359" y="1355576"/>
                  <a:pt x="8215763" y="1369523"/>
                  <a:pt x="8242511" y="1383471"/>
                </a:cubicBezTo>
                <a:cubicBezTo>
                  <a:pt x="8242511" y="1379993"/>
                  <a:pt x="8242511" y="1376516"/>
                  <a:pt x="8242511" y="1376498"/>
                </a:cubicBezTo>
                <a:cubicBezTo>
                  <a:pt x="8249197" y="1376498"/>
                  <a:pt x="8255887" y="1376498"/>
                  <a:pt x="8262573" y="1376498"/>
                </a:cubicBezTo>
                <a:cubicBezTo>
                  <a:pt x="8262573" y="1393932"/>
                  <a:pt x="8262573" y="1414854"/>
                  <a:pt x="8262573" y="1432289"/>
                </a:cubicBezTo>
                <a:cubicBezTo>
                  <a:pt x="8265917" y="1432289"/>
                  <a:pt x="8269259" y="1432289"/>
                  <a:pt x="8272603" y="1432289"/>
                </a:cubicBezTo>
                <a:cubicBezTo>
                  <a:pt x="8272603" y="1453211"/>
                  <a:pt x="8272603" y="1474133"/>
                  <a:pt x="8272603" y="1498541"/>
                </a:cubicBezTo>
                <a:cubicBezTo>
                  <a:pt x="8275947" y="1498541"/>
                  <a:pt x="8279291" y="1498541"/>
                  <a:pt x="8282635" y="1498541"/>
                </a:cubicBezTo>
                <a:cubicBezTo>
                  <a:pt x="8282635" y="1509002"/>
                  <a:pt x="8282635" y="1519463"/>
                  <a:pt x="8282635" y="1529924"/>
                </a:cubicBezTo>
                <a:cubicBezTo>
                  <a:pt x="8289321" y="1529924"/>
                  <a:pt x="8296007" y="1529924"/>
                  <a:pt x="8302695" y="1529924"/>
                </a:cubicBezTo>
                <a:cubicBezTo>
                  <a:pt x="8302695" y="1547360"/>
                  <a:pt x="8302695" y="1561307"/>
                  <a:pt x="8302695" y="1578741"/>
                </a:cubicBezTo>
                <a:cubicBezTo>
                  <a:pt x="8346161" y="1575255"/>
                  <a:pt x="8386283" y="1571768"/>
                  <a:pt x="8429747" y="1568280"/>
                </a:cubicBezTo>
                <a:cubicBezTo>
                  <a:pt x="8429747" y="1550846"/>
                  <a:pt x="8429747" y="1536899"/>
                  <a:pt x="8429747" y="1519463"/>
                </a:cubicBezTo>
                <a:cubicBezTo>
                  <a:pt x="8453153" y="1519463"/>
                  <a:pt x="8476557" y="1519463"/>
                  <a:pt x="8496619" y="1519463"/>
                </a:cubicBezTo>
                <a:cubicBezTo>
                  <a:pt x="8496619" y="1509002"/>
                  <a:pt x="8496619" y="1502028"/>
                  <a:pt x="8496619" y="1491567"/>
                </a:cubicBezTo>
                <a:cubicBezTo>
                  <a:pt x="8543429" y="1491567"/>
                  <a:pt x="8590237" y="1491567"/>
                  <a:pt x="8637047" y="1491567"/>
                </a:cubicBezTo>
                <a:cubicBezTo>
                  <a:pt x="8637047" y="1498541"/>
                  <a:pt x="8637047" y="1502028"/>
                  <a:pt x="8637047" y="1509002"/>
                </a:cubicBezTo>
                <a:cubicBezTo>
                  <a:pt x="8667139" y="1509002"/>
                  <a:pt x="8697229" y="1509002"/>
                  <a:pt x="8727321" y="1509002"/>
                </a:cubicBezTo>
                <a:cubicBezTo>
                  <a:pt x="8727321" y="1512489"/>
                  <a:pt x="8727321" y="1515977"/>
                  <a:pt x="8727321" y="1519463"/>
                </a:cubicBezTo>
                <a:cubicBezTo>
                  <a:pt x="8734007" y="1519463"/>
                  <a:pt x="8744039" y="1519463"/>
                  <a:pt x="8754069" y="1519463"/>
                </a:cubicBezTo>
                <a:cubicBezTo>
                  <a:pt x="8754069" y="1522950"/>
                  <a:pt x="8754069" y="1526438"/>
                  <a:pt x="8754069" y="1529924"/>
                </a:cubicBezTo>
                <a:cubicBezTo>
                  <a:pt x="8760755" y="1529924"/>
                  <a:pt x="8770787" y="1529924"/>
                  <a:pt x="8777473" y="1529924"/>
                </a:cubicBezTo>
                <a:cubicBezTo>
                  <a:pt x="8777473" y="1519920"/>
                  <a:pt x="8777473" y="1509917"/>
                  <a:pt x="8777473" y="1499913"/>
                </a:cubicBezTo>
                <a:lnTo>
                  <a:pt x="8882887" y="1682495"/>
                </a:lnTo>
                <a:lnTo>
                  <a:pt x="0" y="1682495"/>
                </a:lnTo>
                <a:lnTo>
                  <a:pt x="63077" y="1573241"/>
                </a:lnTo>
                <a:cubicBezTo>
                  <a:pt x="82889" y="1571585"/>
                  <a:pt x="102742" y="1569932"/>
                  <a:pt x="123345" y="1568279"/>
                </a:cubicBezTo>
                <a:cubicBezTo>
                  <a:pt x="123345" y="1550844"/>
                  <a:pt x="123345" y="1536897"/>
                  <a:pt x="123345" y="1519461"/>
                </a:cubicBezTo>
                <a:cubicBezTo>
                  <a:pt x="146749" y="1519461"/>
                  <a:pt x="170153" y="1519461"/>
                  <a:pt x="190215" y="1519461"/>
                </a:cubicBezTo>
                <a:cubicBezTo>
                  <a:pt x="190215" y="1509000"/>
                  <a:pt x="190215" y="1502027"/>
                  <a:pt x="190215" y="1491566"/>
                </a:cubicBezTo>
                <a:cubicBezTo>
                  <a:pt x="237025" y="1491566"/>
                  <a:pt x="283834" y="1491566"/>
                  <a:pt x="330643" y="1491566"/>
                </a:cubicBezTo>
                <a:cubicBezTo>
                  <a:pt x="330643" y="1498539"/>
                  <a:pt x="330643" y="1502027"/>
                  <a:pt x="330643" y="1509000"/>
                </a:cubicBezTo>
                <a:cubicBezTo>
                  <a:pt x="360735" y="1509000"/>
                  <a:pt x="390826" y="1509000"/>
                  <a:pt x="420917" y="1509000"/>
                </a:cubicBezTo>
                <a:cubicBezTo>
                  <a:pt x="420917" y="1512488"/>
                  <a:pt x="420917" y="1515975"/>
                  <a:pt x="420917" y="1519461"/>
                </a:cubicBezTo>
                <a:cubicBezTo>
                  <a:pt x="427605" y="1519461"/>
                  <a:pt x="437635" y="1519461"/>
                  <a:pt x="447665" y="1519461"/>
                </a:cubicBezTo>
                <a:cubicBezTo>
                  <a:pt x="447665" y="1522949"/>
                  <a:pt x="447665" y="1526436"/>
                  <a:pt x="447665" y="1529922"/>
                </a:cubicBezTo>
                <a:cubicBezTo>
                  <a:pt x="454353" y="1529922"/>
                  <a:pt x="464383" y="1529922"/>
                  <a:pt x="471070" y="1529922"/>
                </a:cubicBezTo>
                <a:cubicBezTo>
                  <a:pt x="471070" y="1477619"/>
                  <a:pt x="471070" y="1425314"/>
                  <a:pt x="471070" y="1373009"/>
                </a:cubicBezTo>
                <a:cubicBezTo>
                  <a:pt x="494475" y="1366035"/>
                  <a:pt x="517881" y="1359062"/>
                  <a:pt x="541285" y="1352087"/>
                </a:cubicBezTo>
                <a:cubicBezTo>
                  <a:pt x="584751" y="1352087"/>
                  <a:pt x="628216" y="1352087"/>
                  <a:pt x="671681" y="1352087"/>
                </a:cubicBezTo>
                <a:cubicBezTo>
                  <a:pt x="671681" y="1268400"/>
                  <a:pt x="671681" y="1184712"/>
                  <a:pt x="671681" y="1101026"/>
                </a:cubicBezTo>
                <a:cubicBezTo>
                  <a:pt x="681712" y="1094051"/>
                  <a:pt x="695086" y="1090565"/>
                  <a:pt x="708460" y="1083590"/>
                </a:cubicBezTo>
                <a:cubicBezTo>
                  <a:pt x="761956" y="1076616"/>
                  <a:pt x="815453" y="1066155"/>
                  <a:pt x="868949" y="1055694"/>
                </a:cubicBezTo>
                <a:cubicBezTo>
                  <a:pt x="889011" y="1062668"/>
                  <a:pt x="905728" y="1069643"/>
                  <a:pt x="925789" y="1073129"/>
                </a:cubicBezTo>
                <a:cubicBezTo>
                  <a:pt x="929133" y="1076616"/>
                  <a:pt x="932476" y="1080104"/>
                  <a:pt x="935819" y="1083590"/>
                </a:cubicBezTo>
                <a:cubicBezTo>
                  <a:pt x="935819" y="1240503"/>
                  <a:pt x="935819" y="1397418"/>
                  <a:pt x="935819" y="1550844"/>
                </a:cubicBezTo>
                <a:cubicBezTo>
                  <a:pt x="942507" y="1550844"/>
                  <a:pt x="949193" y="1550844"/>
                  <a:pt x="959224" y="1550844"/>
                </a:cubicBezTo>
                <a:cubicBezTo>
                  <a:pt x="959224" y="1488080"/>
                  <a:pt x="959224" y="1425314"/>
                  <a:pt x="959224" y="1362548"/>
                </a:cubicBezTo>
                <a:cubicBezTo>
                  <a:pt x="965911" y="1362548"/>
                  <a:pt x="972598" y="1362548"/>
                  <a:pt x="979285" y="1362548"/>
                </a:cubicBezTo>
                <a:cubicBezTo>
                  <a:pt x="979285" y="1355574"/>
                  <a:pt x="979285" y="1352087"/>
                  <a:pt x="979285" y="1345113"/>
                </a:cubicBezTo>
                <a:cubicBezTo>
                  <a:pt x="985972" y="1341626"/>
                  <a:pt x="992659" y="1338140"/>
                  <a:pt x="999346" y="1334652"/>
                </a:cubicBezTo>
                <a:lnTo>
                  <a:pt x="1016063" y="1334652"/>
                </a:lnTo>
                <a:cubicBezTo>
                  <a:pt x="1016063" y="1327679"/>
                  <a:pt x="1016063" y="1324191"/>
                  <a:pt x="1016063" y="1317218"/>
                </a:cubicBezTo>
                <a:cubicBezTo>
                  <a:pt x="1019407" y="1313730"/>
                  <a:pt x="1026094" y="1310243"/>
                  <a:pt x="1029437" y="1306757"/>
                </a:cubicBezTo>
                <a:cubicBezTo>
                  <a:pt x="1039469" y="1306757"/>
                  <a:pt x="1052843" y="1306757"/>
                  <a:pt x="1062874" y="1306757"/>
                </a:cubicBezTo>
                <a:cubicBezTo>
                  <a:pt x="1062874" y="1324191"/>
                  <a:pt x="1062874" y="1345113"/>
                  <a:pt x="1062874" y="1362548"/>
                </a:cubicBezTo>
                <a:cubicBezTo>
                  <a:pt x="1086279" y="1362548"/>
                  <a:pt x="1109683" y="1362548"/>
                  <a:pt x="1133087" y="1362548"/>
                </a:cubicBezTo>
                <a:cubicBezTo>
                  <a:pt x="1133087" y="1428801"/>
                  <a:pt x="1133087" y="1491566"/>
                  <a:pt x="1133087" y="1557819"/>
                </a:cubicBezTo>
                <a:cubicBezTo>
                  <a:pt x="1143118" y="1557819"/>
                  <a:pt x="1153149" y="1557819"/>
                  <a:pt x="1159835" y="1557819"/>
                </a:cubicBezTo>
                <a:cubicBezTo>
                  <a:pt x="1169866" y="1554332"/>
                  <a:pt x="1176553" y="1550844"/>
                  <a:pt x="1186583" y="1547358"/>
                </a:cubicBezTo>
                <a:cubicBezTo>
                  <a:pt x="1186583" y="1540383"/>
                  <a:pt x="1186583" y="1536897"/>
                  <a:pt x="1186583" y="1533410"/>
                </a:cubicBezTo>
                <a:cubicBezTo>
                  <a:pt x="1183240" y="1533410"/>
                  <a:pt x="1179897" y="1529922"/>
                  <a:pt x="1176553" y="1529922"/>
                </a:cubicBezTo>
                <a:cubicBezTo>
                  <a:pt x="1176553" y="1526436"/>
                  <a:pt x="1176553" y="1522949"/>
                  <a:pt x="1176553" y="1519461"/>
                </a:cubicBezTo>
                <a:cubicBezTo>
                  <a:pt x="1179897" y="1515975"/>
                  <a:pt x="1183240" y="1515975"/>
                  <a:pt x="1186583" y="1512488"/>
                </a:cubicBezTo>
                <a:cubicBezTo>
                  <a:pt x="1186583" y="1488080"/>
                  <a:pt x="1186583" y="1460183"/>
                  <a:pt x="1186583" y="1435775"/>
                </a:cubicBezTo>
                <a:cubicBezTo>
                  <a:pt x="1183240" y="1435775"/>
                  <a:pt x="1179897" y="1432287"/>
                  <a:pt x="1176553" y="1432287"/>
                </a:cubicBezTo>
                <a:cubicBezTo>
                  <a:pt x="1176553" y="1428801"/>
                  <a:pt x="1176553" y="1425314"/>
                  <a:pt x="1176553" y="1421826"/>
                </a:cubicBezTo>
                <a:cubicBezTo>
                  <a:pt x="1179897" y="1418340"/>
                  <a:pt x="1183240" y="1418340"/>
                  <a:pt x="1186583" y="1414853"/>
                </a:cubicBezTo>
                <a:lnTo>
                  <a:pt x="1193271" y="1407879"/>
                </a:lnTo>
                <a:lnTo>
                  <a:pt x="1193271" y="1393931"/>
                </a:lnTo>
                <a:cubicBezTo>
                  <a:pt x="1189927" y="1393931"/>
                  <a:pt x="1189927" y="1393931"/>
                  <a:pt x="1186583" y="1393931"/>
                </a:cubicBezTo>
                <a:cubicBezTo>
                  <a:pt x="1186583" y="1390443"/>
                  <a:pt x="1186583" y="1386957"/>
                  <a:pt x="1186583" y="1383470"/>
                </a:cubicBezTo>
                <a:cubicBezTo>
                  <a:pt x="1189927" y="1383470"/>
                  <a:pt x="1193271" y="1379982"/>
                  <a:pt x="1196614" y="1376496"/>
                </a:cubicBezTo>
                <a:cubicBezTo>
                  <a:pt x="1199957" y="1334652"/>
                  <a:pt x="1209988" y="1299783"/>
                  <a:pt x="1250110" y="1278861"/>
                </a:cubicBezTo>
                <a:cubicBezTo>
                  <a:pt x="1246767" y="1278861"/>
                  <a:pt x="1246767" y="1275374"/>
                  <a:pt x="1243423" y="1275374"/>
                </a:cubicBezTo>
                <a:cubicBezTo>
                  <a:pt x="1243423" y="1271886"/>
                  <a:pt x="1243423" y="1268400"/>
                  <a:pt x="1243423" y="1264913"/>
                </a:cubicBezTo>
                <a:cubicBezTo>
                  <a:pt x="1246767" y="1264913"/>
                  <a:pt x="1250110" y="1261425"/>
                  <a:pt x="1253453" y="1261425"/>
                </a:cubicBezTo>
                <a:cubicBezTo>
                  <a:pt x="1253453" y="1254452"/>
                  <a:pt x="1253453" y="1250964"/>
                  <a:pt x="1253453" y="1247478"/>
                </a:cubicBezTo>
                <a:cubicBezTo>
                  <a:pt x="1256797" y="1247478"/>
                  <a:pt x="1256797" y="1247478"/>
                  <a:pt x="1260141" y="1247478"/>
                </a:cubicBezTo>
                <a:cubicBezTo>
                  <a:pt x="1260141" y="1237017"/>
                  <a:pt x="1260141" y="1226556"/>
                  <a:pt x="1260141" y="1216095"/>
                </a:cubicBezTo>
                <a:cubicBezTo>
                  <a:pt x="1256797" y="1216095"/>
                  <a:pt x="1256797" y="1216095"/>
                  <a:pt x="1253453" y="1216095"/>
                </a:cubicBezTo>
                <a:cubicBezTo>
                  <a:pt x="1253453" y="1212608"/>
                  <a:pt x="1253453" y="1212608"/>
                  <a:pt x="1253453" y="1209122"/>
                </a:cubicBezTo>
                <a:lnTo>
                  <a:pt x="1260141" y="1205634"/>
                </a:lnTo>
                <a:cubicBezTo>
                  <a:pt x="1266827" y="1198661"/>
                  <a:pt x="1270171" y="1191686"/>
                  <a:pt x="1276858" y="1181225"/>
                </a:cubicBezTo>
                <a:cubicBezTo>
                  <a:pt x="1280201" y="1174251"/>
                  <a:pt x="1280201" y="1170765"/>
                  <a:pt x="1280201" y="1167278"/>
                </a:cubicBezTo>
                <a:cubicBezTo>
                  <a:pt x="1273515" y="1156817"/>
                  <a:pt x="1273515" y="1139382"/>
                  <a:pt x="1280201" y="1128921"/>
                </a:cubicBezTo>
                <a:cubicBezTo>
                  <a:pt x="1280203" y="1128917"/>
                  <a:pt x="1280225" y="1128848"/>
                  <a:pt x="1280620" y="1127613"/>
                </a:cubicBezTo>
                <a:lnTo>
                  <a:pt x="1283545" y="1118460"/>
                </a:lnTo>
                <a:cubicBezTo>
                  <a:pt x="1283547" y="1118465"/>
                  <a:pt x="1283569" y="1118534"/>
                  <a:pt x="1283963" y="1119768"/>
                </a:cubicBezTo>
                <a:lnTo>
                  <a:pt x="1286889" y="1128921"/>
                </a:lnTo>
                <a:cubicBezTo>
                  <a:pt x="1293575" y="1139382"/>
                  <a:pt x="1296919" y="1156817"/>
                  <a:pt x="1290232" y="1167278"/>
                </a:cubicBezTo>
                <a:cubicBezTo>
                  <a:pt x="1290232" y="1170765"/>
                  <a:pt x="1290232" y="1174251"/>
                  <a:pt x="1290232" y="1177739"/>
                </a:cubicBezTo>
                <a:cubicBezTo>
                  <a:pt x="1296919" y="1188200"/>
                  <a:pt x="1303606" y="1198661"/>
                  <a:pt x="1306951" y="1205634"/>
                </a:cubicBezTo>
                <a:cubicBezTo>
                  <a:pt x="1310295" y="1205634"/>
                  <a:pt x="1310295" y="1209122"/>
                  <a:pt x="1313638" y="1209122"/>
                </a:cubicBezTo>
                <a:cubicBezTo>
                  <a:pt x="1313638" y="1212608"/>
                  <a:pt x="1313638" y="1212608"/>
                  <a:pt x="1313638" y="1216095"/>
                </a:cubicBezTo>
                <a:cubicBezTo>
                  <a:pt x="1310295" y="1226556"/>
                  <a:pt x="1310295" y="1237017"/>
                  <a:pt x="1310295" y="1247478"/>
                </a:cubicBezTo>
                <a:cubicBezTo>
                  <a:pt x="1316981" y="1250964"/>
                  <a:pt x="1316981" y="1254452"/>
                  <a:pt x="1316981" y="1261425"/>
                </a:cubicBezTo>
                <a:lnTo>
                  <a:pt x="1323669" y="1264913"/>
                </a:lnTo>
                <a:cubicBezTo>
                  <a:pt x="1323669" y="1268400"/>
                  <a:pt x="1323669" y="1271886"/>
                  <a:pt x="1323669" y="1275374"/>
                </a:cubicBezTo>
                <a:cubicBezTo>
                  <a:pt x="1320325" y="1278861"/>
                  <a:pt x="1320325" y="1278861"/>
                  <a:pt x="1316981" y="1278861"/>
                </a:cubicBezTo>
                <a:cubicBezTo>
                  <a:pt x="1337042" y="1289322"/>
                  <a:pt x="1348745" y="1303270"/>
                  <a:pt x="1356268" y="1319833"/>
                </a:cubicBezTo>
                <a:lnTo>
                  <a:pt x="1369603" y="1373009"/>
                </a:lnTo>
                <a:lnTo>
                  <a:pt x="1417287" y="1373009"/>
                </a:lnTo>
                <a:lnTo>
                  <a:pt x="1417287" y="1329494"/>
                </a:lnTo>
                <a:lnTo>
                  <a:pt x="1409211" y="1329494"/>
                </a:lnTo>
                <a:cubicBezTo>
                  <a:pt x="1409211" y="1329459"/>
                  <a:pt x="1409211" y="1326621"/>
                  <a:pt x="1409211" y="1086294"/>
                </a:cubicBezTo>
                <a:cubicBezTo>
                  <a:pt x="1409228" y="1086294"/>
                  <a:pt x="1409934" y="1086294"/>
                  <a:pt x="1439612" y="1086294"/>
                </a:cubicBezTo>
                <a:cubicBezTo>
                  <a:pt x="1439618" y="1086285"/>
                  <a:pt x="1439673" y="1086162"/>
                  <a:pt x="1440372" y="1084673"/>
                </a:cubicBezTo>
                <a:lnTo>
                  <a:pt x="1445691" y="1073324"/>
                </a:lnTo>
                <a:cubicBezTo>
                  <a:pt x="1445705" y="1073325"/>
                  <a:pt x="1445874" y="1073352"/>
                  <a:pt x="1448352" y="1073729"/>
                </a:cubicBezTo>
                <a:lnTo>
                  <a:pt x="1466972" y="1076565"/>
                </a:lnTo>
                <a:cubicBezTo>
                  <a:pt x="1466976" y="1076580"/>
                  <a:pt x="1467033" y="1076732"/>
                  <a:pt x="1467732" y="1078593"/>
                </a:cubicBezTo>
                <a:lnTo>
                  <a:pt x="1473051" y="1092779"/>
                </a:lnTo>
                <a:cubicBezTo>
                  <a:pt x="1473072" y="1092780"/>
                  <a:pt x="1473966" y="1092855"/>
                  <a:pt x="1512572" y="1096022"/>
                </a:cubicBezTo>
                <a:cubicBezTo>
                  <a:pt x="1512572" y="1095992"/>
                  <a:pt x="1512572" y="1093697"/>
                  <a:pt x="1512572" y="911190"/>
                </a:cubicBezTo>
                <a:cubicBezTo>
                  <a:pt x="1512585" y="911190"/>
                  <a:pt x="1512764" y="911190"/>
                  <a:pt x="1515612" y="911190"/>
                </a:cubicBezTo>
                <a:lnTo>
                  <a:pt x="1536893" y="911190"/>
                </a:lnTo>
                <a:cubicBezTo>
                  <a:pt x="1536893" y="911157"/>
                  <a:pt x="1536893" y="908586"/>
                  <a:pt x="1536893" y="706902"/>
                </a:cubicBezTo>
                <a:cubicBezTo>
                  <a:pt x="1536905" y="706902"/>
                  <a:pt x="1537067" y="706902"/>
                  <a:pt x="1539552" y="706902"/>
                </a:cubicBezTo>
                <a:lnTo>
                  <a:pt x="1558173" y="706902"/>
                </a:lnTo>
                <a:cubicBezTo>
                  <a:pt x="1558173" y="706877"/>
                  <a:pt x="1558173" y="704768"/>
                  <a:pt x="1558173" y="535041"/>
                </a:cubicBezTo>
                <a:cubicBezTo>
                  <a:pt x="1564253" y="531798"/>
                  <a:pt x="1564253" y="531798"/>
                  <a:pt x="1564253" y="492885"/>
                </a:cubicBezTo>
                <a:cubicBezTo>
                  <a:pt x="1564263" y="492885"/>
                  <a:pt x="1564443" y="492885"/>
                  <a:pt x="1567293" y="492885"/>
                </a:cubicBezTo>
                <a:lnTo>
                  <a:pt x="1588574" y="492885"/>
                </a:lnTo>
                <a:cubicBezTo>
                  <a:pt x="1588590" y="492851"/>
                  <a:pt x="1589499" y="490800"/>
                  <a:pt x="1643294" y="369665"/>
                </a:cubicBezTo>
                <a:cubicBezTo>
                  <a:pt x="1643294" y="369644"/>
                  <a:pt x="1643345" y="366717"/>
                  <a:pt x="1649375" y="0"/>
                </a:cubicBezTo>
                <a:close/>
              </a:path>
            </a:pathLst>
          </a:custGeom>
          <a:solidFill>
            <a:schemeClr val="bg1">
              <a:lumMod val="95000"/>
            </a:schemeClr>
          </a:solidFill>
          <a:ln>
            <a:noFill/>
          </a:ln>
        </p:spPr>
        <p:txBody>
          <a:bodyPr vert="horz" wrap="square" lIns="91440" tIns="45720" rIns="91440" bIns="45720" numCol="1" anchor="t" anchorCtr="0" compatLnSpc="1">
            <a:noAutofit/>
          </a:bodyPr>
          <a:lstStyle/>
          <a:p>
            <a:endParaRPr lang="ko-KR" altLang="en-US" sz="2700">
              <a:latin typeface="Arial" panose="020B0604020202020204" pitchFamily="34" charset="0"/>
              <a:sym typeface="Arial" panose="020B0604020202020204" pitchFamily="34" charset="0"/>
            </a:endParaRPr>
          </a:p>
        </p:txBody>
      </p:sp>
      <p:sp>
        <p:nvSpPr>
          <p:cNvPr id="2" name="标题 1"/>
          <p:cNvSpPr>
            <a:spLocks noGrp="1"/>
          </p:cNvSpPr>
          <p:nvPr>
            <p:ph type="title"/>
            <p:custDataLst>
              <p:tags r:id="rId5"/>
            </p:custDataLst>
          </p:nvPr>
        </p:nvSpPr>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bg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11595100" y="5636260"/>
            <a:ext cx="600075" cy="1222375"/>
            <a:chOff x="18260" y="8876"/>
            <a:chExt cx="945" cy="1925"/>
          </a:xfrm>
        </p:grpSpPr>
        <p:sp>
          <p:nvSpPr>
            <p:cNvPr id="9" name="矩形 8"/>
            <p:cNvSpPr/>
            <p:nvPr userDrawn="1">
              <p:custDataLst>
                <p:tags r:id="rId3"/>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10" name="矩形 9"/>
            <p:cNvSpPr/>
            <p:nvPr userDrawn="1">
              <p:custDataLst>
                <p:tags r:id="rId4"/>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11" name="矩形 10"/>
            <p:cNvSpPr/>
            <p:nvPr userDrawn="1">
              <p:custDataLst>
                <p:tags r:id="rId5"/>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grpSp>
      <p:sp>
        <p:nvSpPr>
          <p:cNvPr id="2" name="标题 1"/>
          <p:cNvSpPr>
            <a:spLocks noGrp="1"/>
          </p:cNvSpPr>
          <p:nvPr>
            <p:ph type="title"/>
            <p:custDataLst>
              <p:tags r:id="rId6"/>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7"/>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8"/>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4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9"/>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0"/>
            </p:custDataLst>
          </p:nvPr>
        </p:nvSpPr>
        <p:spPr/>
        <p:txBody>
          <a:bodyPr/>
          <a:lstStyle/>
          <a:p>
            <a:endParaRPr lang="zh-CN" altLang="en-US" dirty="0"/>
          </a:p>
        </p:txBody>
      </p:sp>
      <p:sp>
        <p:nvSpPr>
          <p:cNvPr id="7" name="灯片编号占位符 6"/>
          <p:cNvSpPr>
            <a:spLocks noGrp="1"/>
          </p:cNvSpPr>
          <p:nvPr>
            <p:ph type="sldNum" sz="quarter" idx="12"/>
            <p:custDataLst>
              <p:tags r:id="rId11"/>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11595100" y="5636260"/>
            <a:ext cx="600075" cy="1222375"/>
            <a:chOff x="18260" y="8876"/>
            <a:chExt cx="945" cy="1925"/>
          </a:xfrm>
        </p:grpSpPr>
        <p:sp>
          <p:nvSpPr>
            <p:cNvPr id="8" name="矩形 7"/>
            <p:cNvSpPr/>
            <p:nvPr userDrawn="1">
              <p:custDataLst>
                <p:tags r:id="rId3"/>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9" name="矩形 8"/>
            <p:cNvSpPr/>
            <p:nvPr userDrawn="1">
              <p:custDataLst>
                <p:tags r:id="rId4"/>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0" name="矩形 9"/>
            <p:cNvSpPr/>
            <p:nvPr userDrawn="1">
              <p:custDataLst>
                <p:tags r:id="rId5"/>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 name="竖排标题 1"/>
          <p:cNvSpPr>
            <a:spLocks noGrp="1"/>
          </p:cNvSpPr>
          <p:nvPr>
            <p:ph type="title" orient="vert"/>
            <p:custDataLst>
              <p:tags r:id="rId6"/>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7"/>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grpSp>
        <p:nvGrpSpPr>
          <p:cNvPr id="6" name="组合 5"/>
          <p:cNvGrpSpPr/>
          <p:nvPr userDrawn="1">
            <p:custDataLst>
              <p:tags r:id="rId2"/>
            </p:custDataLst>
          </p:nvPr>
        </p:nvGrpSpPr>
        <p:grpSpPr>
          <a:xfrm>
            <a:off x="11595100" y="5636260"/>
            <a:ext cx="600075" cy="1222375"/>
            <a:chOff x="18260" y="8876"/>
            <a:chExt cx="945" cy="1925"/>
          </a:xfrm>
        </p:grpSpPr>
        <p:sp>
          <p:nvSpPr>
            <p:cNvPr id="8" name="矩形 7"/>
            <p:cNvSpPr/>
            <p:nvPr userDrawn="1">
              <p:custDataLst>
                <p:tags r:id="rId3"/>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9" name="矩形 8"/>
            <p:cNvSpPr/>
            <p:nvPr userDrawn="1">
              <p:custDataLst>
                <p:tags r:id="rId4"/>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10" name="矩形 9"/>
            <p:cNvSpPr/>
            <p:nvPr userDrawn="1">
              <p:custDataLst>
                <p:tags r:id="rId5"/>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gr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9"/>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a:picLocks noChangeAspect="1"/>
          </p:cNvPicPr>
          <p:nvPr userDrawn="1">
            <p:custDataLst>
              <p:tags r:id="rId2"/>
            </p:custDataLst>
          </p:nvPr>
        </p:nvPicPr>
        <p:blipFill>
          <a:blip r:embed="rId3"/>
          <a:stretch>
            <a:fillRect/>
          </a:stretch>
        </p:blipFill>
        <p:spPr>
          <a:xfrm>
            <a:off x="2946400" y="0"/>
            <a:ext cx="6299199" cy="6858000"/>
          </a:xfrm>
          <a:prstGeom prst="rect">
            <a:avLst/>
          </a:prstGeom>
        </p:spPr>
      </p:pic>
      <p:sp>
        <p:nvSpPr>
          <p:cNvPr id="7" name="矩形 6"/>
          <p:cNvSpPr/>
          <p:nvPr userDrawn="1">
            <p:custDataLst>
              <p:tags r:id="rId4"/>
            </p:custDataLst>
          </p:nvPr>
        </p:nvSpPr>
        <p:spPr>
          <a:xfrm>
            <a:off x="965200" y="1816100"/>
            <a:ext cx="10261600" cy="322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cxnSp>
        <p:nvCxnSpPr>
          <p:cNvPr id="8" name="直接连接符 7"/>
          <p:cNvCxnSpPr/>
          <p:nvPr userDrawn="1">
            <p:custDataLst>
              <p:tags r:id="rId5"/>
            </p:custDataLst>
          </p:nvPr>
        </p:nvCxnSpPr>
        <p:spPr>
          <a:xfrm>
            <a:off x="5767005" y="3578588"/>
            <a:ext cx="65799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6"/>
            </p:custDataLst>
          </p:nvPr>
        </p:nvSpPr>
        <p:spPr>
          <a:xfrm>
            <a:off x="2406650" y="2433746"/>
            <a:ext cx="7378700" cy="1053703"/>
          </a:xfrm>
        </p:spPr>
        <p:txBody>
          <a:bodyPr vert="horz" lIns="90000" tIns="46800" rIns="90000" bIns="46800" rtlCol="0" anchor="b" anchorCtr="0">
            <a:normAutofit/>
          </a:bodyPr>
          <a:lstStyle>
            <a:lvl1pPr marL="0" marR="0" algn="ctr" defTabSz="914400" rtl="0" eaLnBrk="1" fontAlgn="auto" latinLnBrk="0" hangingPunct="1">
              <a:lnSpc>
                <a:spcPct val="100000"/>
              </a:lnSpc>
              <a:buNone/>
              <a:defRPr kumimoji="0" lang="zh-CN" altLang="en-US" sz="5400" b="1" i="0" u="none" strike="noStrike" kern="1200" cap="none" spc="6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单击此处编辑标题</a:t>
            </a:r>
            <a:endParaRPr dirty="0">
              <a:sym typeface="+mn-ea"/>
            </a:endParaRP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12" name="文本占位符 11"/>
          <p:cNvSpPr>
            <a:spLocks noGrp="1"/>
          </p:cNvSpPr>
          <p:nvPr>
            <p:ph type="body" sz="quarter" idx="13" hasCustomPrompt="1"/>
            <p:custDataLst>
              <p:tags r:id="rId10"/>
            </p:custDataLst>
          </p:nvPr>
        </p:nvSpPr>
        <p:spPr>
          <a:xfrm>
            <a:off x="2406650" y="3657600"/>
            <a:ext cx="7378700" cy="820738"/>
          </a:xfrm>
        </p:spPr>
        <p:txBody>
          <a:bodyPr>
            <a:normAutofit/>
          </a:bodyPr>
          <a:lstStyle>
            <a:lvl1pPr marL="0" indent="0" algn="ctr">
              <a:buNone/>
              <a:defRPr sz="2000" baseline="0">
                <a:solidFill>
                  <a:schemeClr val="tx1">
                    <a:lumMod val="85000"/>
                    <a:lumOff val="15000"/>
                  </a:schemeClr>
                </a:solidFill>
                <a:latin typeface="Arial" panose="020B0604020202020204" pitchFamily="34" charset="0"/>
              </a:defRPr>
            </a:lvl1pPr>
          </a:lstStyle>
          <a:p>
            <a:pPr lvl="0"/>
            <a:r>
              <a:rPr lang="zh-CN" altLang="en-US" dirty="0"/>
              <a:t>单击此处编辑文本</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grpSp>
        <p:nvGrpSpPr>
          <p:cNvPr id="14" name="组合 13"/>
          <p:cNvGrpSpPr/>
          <p:nvPr userDrawn="1">
            <p:custDataLst>
              <p:tags r:id="rId3"/>
            </p:custDataLst>
          </p:nvPr>
        </p:nvGrpSpPr>
        <p:grpSpPr>
          <a:xfrm>
            <a:off x="11595100" y="5636260"/>
            <a:ext cx="600075" cy="1222375"/>
            <a:chOff x="18260" y="8876"/>
            <a:chExt cx="945" cy="1925"/>
          </a:xfrm>
        </p:grpSpPr>
        <p:sp>
          <p:nvSpPr>
            <p:cNvPr id="6" name="矩形 5"/>
            <p:cNvSpPr/>
            <p:nvPr userDrawn="1">
              <p:custDataLst>
                <p:tags r:id="rId4"/>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7" name="矩形 6"/>
            <p:cNvSpPr/>
            <p:nvPr userDrawn="1">
              <p:custDataLst>
                <p:tags r:id="rId5"/>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8" name="矩形 7"/>
            <p:cNvSpPr/>
            <p:nvPr userDrawn="1">
              <p:custDataLst>
                <p:tags r:id="rId6"/>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gr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800" y="304200"/>
            <a:ext cx="11606400" cy="624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userDrawn="1">
            <p:custDataLst>
              <p:tags r:id="rId3"/>
            </p:custDataLst>
          </p:nvPr>
        </p:nvGrpSpPr>
        <p:grpSpPr>
          <a:xfrm rot="0">
            <a:off x="11595100" y="5636260"/>
            <a:ext cx="600075" cy="1222375"/>
            <a:chOff x="18260" y="8876"/>
            <a:chExt cx="945" cy="1925"/>
          </a:xfrm>
        </p:grpSpPr>
        <p:sp>
          <p:nvSpPr>
            <p:cNvPr id="6" name="矩形 5"/>
            <p:cNvSpPr/>
            <p:nvPr userDrawn="1">
              <p:custDataLst>
                <p:tags r:id="rId4"/>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9" name="矩形 8"/>
            <p:cNvSpPr/>
            <p:nvPr userDrawn="1">
              <p:custDataLst>
                <p:tags r:id="rId5"/>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10" name="矩形 9"/>
            <p:cNvSpPr/>
            <p:nvPr userDrawn="1">
              <p:custDataLst>
                <p:tags r:id="rId6"/>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grpSp>
      <p:grpSp>
        <p:nvGrpSpPr>
          <p:cNvPr id="12" name="组合 11"/>
          <p:cNvGrpSpPr/>
          <p:nvPr userDrawn="1">
            <p:custDataLst>
              <p:tags r:id="rId7"/>
            </p:custDataLst>
          </p:nvPr>
        </p:nvGrpSpPr>
        <p:grpSpPr>
          <a:xfrm rot="0" flipH="1">
            <a:off x="-10160" y="-7620"/>
            <a:ext cx="600075" cy="1222375"/>
            <a:chOff x="18260" y="8876"/>
            <a:chExt cx="945" cy="1925"/>
          </a:xfrm>
        </p:grpSpPr>
        <p:sp>
          <p:nvSpPr>
            <p:cNvPr id="13" name="矩形 12"/>
            <p:cNvSpPr/>
            <p:nvPr userDrawn="1">
              <p:custDataLst>
                <p:tags r:id="rId8"/>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15" name="矩形 14"/>
            <p:cNvSpPr/>
            <p:nvPr userDrawn="1">
              <p:custDataLst>
                <p:tags r:id="rId9"/>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sp>
          <p:nvSpPr>
            <p:cNvPr id="16" name="矩形 15"/>
            <p:cNvSpPr/>
            <p:nvPr userDrawn="1">
              <p:custDataLst>
                <p:tags r:id="rId10"/>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sym typeface="Arial" panose="020B0604020202020204" pitchFamily="34" charset="0"/>
              </a:endParaRPr>
            </a:p>
          </p:txBody>
        </p:sp>
      </p:grpSp>
      <p:sp>
        <p:nvSpPr>
          <p:cNvPr id="2" name="标题 1"/>
          <p:cNvSpPr>
            <a:spLocks noGrp="1"/>
          </p:cNvSpPr>
          <p:nvPr>
            <p:ph type="title" hasCustomPrompt="1"/>
            <p:custDataLst>
              <p:tags r:id="rId11"/>
            </p:custDataLst>
          </p:nvPr>
        </p:nvSpPr>
        <p:spPr>
          <a:xfrm>
            <a:off x="1281600" y="1249200"/>
            <a:ext cx="9626400" cy="723600"/>
          </a:xfrm>
        </p:spPr>
        <p:txBody>
          <a:bodyPr anchor="ctr">
            <a:normAutofit/>
          </a:bodyPr>
          <a:lstStyle>
            <a:lvl1pPr>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2"/>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4"/>
            </p:custDataLst>
          </p:nvPr>
        </p:nvSpPr>
        <p:spPr/>
        <p:txBody>
          <a:bodyPr/>
          <a:lstStyle/>
          <a:p>
            <a:endParaRPr lang="zh-CN" altLang="en-US" dirty="0"/>
          </a:p>
        </p:txBody>
      </p:sp>
      <p:sp>
        <p:nvSpPr>
          <p:cNvPr id="5" name="灯片编号占位符 4"/>
          <p:cNvSpPr>
            <a:spLocks noGrp="1"/>
          </p:cNvSpPr>
          <p:nvPr>
            <p:ph type="sldNum" sz="quarter" idx="12"/>
            <p:custDataLst>
              <p:tags r:id="rId15"/>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dirty="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14" name="组合 13"/>
          <p:cNvGrpSpPr/>
          <p:nvPr userDrawn="1">
            <p:custDataLst>
              <p:tags r:id="rId3"/>
            </p:custDataLst>
          </p:nvPr>
        </p:nvGrpSpPr>
        <p:grpSpPr>
          <a:xfrm flipH="1">
            <a:off x="0" y="5646420"/>
            <a:ext cx="600075" cy="1222375"/>
            <a:chOff x="18260" y="8876"/>
            <a:chExt cx="945" cy="1925"/>
          </a:xfrm>
        </p:grpSpPr>
        <p:sp>
          <p:nvSpPr>
            <p:cNvPr id="6" name="矩形 5"/>
            <p:cNvSpPr/>
            <p:nvPr userDrawn="1">
              <p:custDataLst>
                <p:tags r:id="rId4"/>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0" name="矩形 9"/>
            <p:cNvSpPr/>
            <p:nvPr userDrawn="1">
              <p:custDataLst>
                <p:tags r:id="rId5"/>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1" name="矩形 10"/>
            <p:cNvSpPr/>
            <p:nvPr userDrawn="1">
              <p:custDataLst>
                <p:tags r:id="rId6"/>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 name="标题 1"/>
          <p:cNvSpPr>
            <a:spLocks noGrp="1"/>
          </p:cNvSpPr>
          <p:nvPr>
            <p:ph type="title" hasCustomPrompt="1"/>
            <p:custDataLst>
              <p:tags r:id="rId7"/>
            </p:custDataLst>
          </p:nvPr>
        </p:nvSpPr>
        <p:spPr>
          <a:xfrm>
            <a:off x="583200" y="770400"/>
            <a:ext cx="3960000" cy="882000"/>
          </a:xfrm>
        </p:spPr>
        <p:txBody>
          <a:bodyPr anchor="ctr">
            <a:normAutofit/>
          </a:bodyPr>
          <a:lstStyle>
            <a:lvl1pP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586800" y="1764000"/>
            <a:ext cx="3956400" cy="40932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2"/>
            </p:custDataLst>
          </p:nvPr>
        </p:nvSpPr>
        <p:spPr>
          <a:xfrm>
            <a:off x="5101200" y="769938"/>
            <a:ext cx="6480000" cy="5087937"/>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14" name="组合 13"/>
          <p:cNvGrpSpPr/>
          <p:nvPr userDrawn="1">
            <p:custDataLst>
              <p:tags r:id="rId3"/>
            </p:custDataLst>
          </p:nvPr>
        </p:nvGrpSpPr>
        <p:grpSpPr>
          <a:xfrm rot="0">
            <a:off x="11591925" y="0"/>
            <a:ext cx="600075" cy="1222375"/>
            <a:chOff x="18260" y="8876"/>
            <a:chExt cx="945" cy="1925"/>
          </a:xfrm>
        </p:grpSpPr>
        <p:sp>
          <p:nvSpPr>
            <p:cNvPr id="6" name="矩形 5"/>
            <p:cNvSpPr/>
            <p:nvPr userDrawn="1">
              <p:custDataLst>
                <p:tags r:id="rId4"/>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8" name="矩形 7"/>
            <p:cNvSpPr/>
            <p:nvPr userDrawn="1">
              <p:custDataLst>
                <p:tags r:id="rId5"/>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1" name="矩形 10"/>
            <p:cNvSpPr/>
            <p:nvPr userDrawn="1">
              <p:custDataLst>
                <p:tags r:id="rId6"/>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12" name="组合 11"/>
          <p:cNvGrpSpPr/>
          <p:nvPr userDrawn="1">
            <p:custDataLst>
              <p:tags r:id="rId7"/>
            </p:custDataLst>
          </p:nvPr>
        </p:nvGrpSpPr>
        <p:grpSpPr>
          <a:xfrm rot="0" flipH="1">
            <a:off x="12065" y="0"/>
            <a:ext cx="600075" cy="1222375"/>
            <a:chOff x="18260" y="8876"/>
            <a:chExt cx="945" cy="1925"/>
          </a:xfrm>
        </p:grpSpPr>
        <p:sp>
          <p:nvSpPr>
            <p:cNvPr id="13" name="矩形 12"/>
            <p:cNvSpPr/>
            <p:nvPr userDrawn="1">
              <p:custDataLst>
                <p:tags r:id="rId8"/>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5" name="矩形 14"/>
            <p:cNvSpPr/>
            <p:nvPr userDrawn="1">
              <p:custDataLst>
                <p:tags r:id="rId9"/>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6" name="矩形 15"/>
            <p:cNvSpPr/>
            <p:nvPr userDrawn="1">
              <p:custDataLst>
                <p:tags r:id="rId10"/>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 name="标题 1"/>
          <p:cNvSpPr>
            <a:spLocks noGrp="1"/>
          </p:cNvSpPr>
          <p:nvPr>
            <p:ph type="title"/>
            <p:custDataLst>
              <p:tags r:id="rId11"/>
            </p:custDataLst>
          </p:nvPr>
        </p:nvSpPr>
        <p:spPr>
          <a:xfrm>
            <a:off x="612000" y="781200"/>
            <a:ext cx="10976400" cy="626400"/>
          </a:xfrm>
        </p:spPr>
        <p:txBody>
          <a:bodyPr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5"/>
            </p:custDataLst>
          </p:nvPr>
        </p:nvSpPr>
        <p:spPr>
          <a:xfrm>
            <a:off x="612000" y="1659600"/>
            <a:ext cx="10975975"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6"/>
            </p:custDataLst>
          </p:nvPr>
        </p:nvSpPr>
        <p:spPr>
          <a:xfrm>
            <a:off x="612775" y="2808000"/>
            <a:ext cx="10965600" cy="34308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14" name="组合 13"/>
          <p:cNvGrpSpPr/>
          <p:nvPr userDrawn="1">
            <p:custDataLst>
              <p:tags r:id="rId3"/>
            </p:custDataLst>
          </p:nvPr>
        </p:nvGrpSpPr>
        <p:grpSpPr>
          <a:xfrm flipH="1">
            <a:off x="4445" y="-10160"/>
            <a:ext cx="600075" cy="1222375"/>
            <a:chOff x="18260" y="8876"/>
            <a:chExt cx="945" cy="1925"/>
          </a:xfrm>
        </p:grpSpPr>
        <p:sp>
          <p:nvSpPr>
            <p:cNvPr id="6" name="矩形 5"/>
            <p:cNvSpPr/>
            <p:nvPr userDrawn="1">
              <p:custDataLst>
                <p:tags r:id="rId4"/>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0" name="矩形 9"/>
            <p:cNvSpPr/>
            <p:nvPr userDrawn="1">
              <p:custDataLst>
                <p:tags r:id="rId5"/>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1" name="矩形 10"/>
            <p:cNvSpPr/>
            <p:nvPr userDrawn="1">
              <p:custDataLst>
                <p:tags r:id="rId6"/>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 name="标题 1"/>
          <p:cNvSpPr>
            <a:spLocks noGrp="1"/>
          </p:cNvSpPr>
          <p:nvPr>
            <p:ph type="title"/>
            <p:custDataLst>
              <p:tags r:id="rId7"/>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1"/>
            </p:custDataLst>
          </p:nvPr>
        </p:nvSpPr>
        <p:spPr>
          <a:xfrm>
            <a:off x="604837" y="1681200"/>
            <a:ext cx="10990800" cy="32112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2"/>
            </p:custDataLst>
          </p:nvPr>
        </p:nvSpPr>
        <p:spPr>
          <a:xfrm>
            <a:off x="594000" y="5180400"/>
            <a:ext cx="11001600" cy="10116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14" name="组合 13"/>
          <p:cNvGrpSpPr/>
          <p:nvPr userDrawn="1">
            <p:custDataLst>
              <p:tags r:id="rId3"/>
            </p:custDataLst>
          </p:nvPr>
        </p:nvGrpSpPr>
        <p:grpSpPr>
          <a:xfrm flipH="1">
            <a:off x="-20320" y="5636260"/>
            <a:ext cx="600075" cy="1222375"/>
            <a:chOff x="18260" y="8876"/>
            <a:chExt cx="945" cy="1925"/>
          </a:xfrm>
        </p:grpSpPr>
        <p:sp>
          <p:nvSpPr>
            <p:cNvPr id="6" name="矩形 5"/>
            <p:cNvSpPr/>
            <p:nvPr userDrawn="1">
              <p:custDataLst>
                <p:tags r:id="rId4"/>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8" name="矩形 7"/>
            <p:cNvSpPr/>
            <p:nvPr userDrawn="1">
              <p:custDataLst>
                <p:tags r:id="rId5"/>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2" name="矩形 11"/>
            <p:cNvSpPr/>
            <p:nvPr userDrawn="1">
              <p:custDataLst>
                <p:tags r:id="rId6"/>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 name="标题 1"/>
          <p:cNvSpPr>
            <a:spLocks noGrp="1"/>
          </p:cNvSpPr>
          <p:nvPr>
            <p:ph type="title"/>
            <p:custDataLst>
              <p:tags r:id="rId7"/>
            </p:custDataLst>
          </p:nvPr>
        </p:nvSpPr>
        <p:spPr>
          <a:xfrm>
            <a:off x="579600" y="237600"/>
            <a:ext cx="11037600" cy="441964"/>
          </a:xfrm>
        </p:spPr>
        <p:txBody>
          <a:bodyPr>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1"/>
            </p:custDataLst>
          </p:nvPr>
        </p:nvSpPr>
        <p:spPr>
          <a:xfrm>
            <a:off x="579600" y="1663200"/>
            <a:ext cx="53424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2"/>
            </p:custDataLst>
          </p:nvPr>
        </p:nvSpPr>
        <p:spPr>
          <a:xfrm>
            <a:off x="6242400" y="1663200"/>
            <a:ext cx="53676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3"/>
            </p:custDataLst>
          </p:nvPr>
        </p:nvSpPr>
        <p:spPr>
          <a:xfrm>
            <a:off x="572400" y="4816800"/>
            <a:ext cx="53424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4"/>
            </p:custDataLst>
          </p:nvPr>
        </p:nvSpPr>
        <p:spPr>
          <a:xfrm>
            <a:off x="6253200" y="4813200"/>
            <a:ext cx="53676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14" name="组合 13"/>
          <p:cNvGrpSpPr/>
          <p:nvPr userDrawn="1">
            <p:custDataLst>
              <p:tags r:id="rId3"/>
            </p:custDataLst>
          </p:nvPr>
        </p:nvGrpSpPr>
        <p:grpSpPr>
          <a:xfrm rot="0">
            <a:off x="11309985" y="5055235"/>
            <a:ext cx="885190" cy="1803400"/>
            <a:chOff x="18260" y="8876"/>
            <a:chExt cx="945" cy="1925"/>
          </a:xfrm>
        </p:grpSpPr>
        <p:sp>
          <p:nvSpPr>
            <p:cNvPr id="6" name="矩形 5"/>
            <p:cNvSpPr/>
            <p:nvPr userDrawn="1">
              <p:custDataLst>
                <p:tags r:id="rId4"/>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9" name="矩形 8"/>
            <p:cNvSpPr/>
            <p:nvPr userDrawn="1">
              <p:custDataLst>
                <p:tags r:id="rId5"/>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8" name="矩形 7"/>
            <p:cNvSpPr/>
            <p:nvPr userDrawn="1">
              <p:custDataLst>
                <p:tags r:id="rId6"/>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11" name="组合 10"/>
          <p:cNvGrpSpPr/>
          <p:nvPr userDrawn="1">
            <p:custDataLst>
              <p:tags r:id="rId7"/>
            </p:custDataLst>
          </p:nvPr>
        </p:nvGrpSpPr>
        <p:grpSpPr>
          <a:xfrm rot="0" flipH="1">
            <a:off x="-5715" y="2540"/>
            <a:ext cx="885190" cy="1803400"/>
            <a:chOff x="18260" y="8876"/>
            <a:chExt cx="945" cy="1925"/>
          </a:xfrm>
        </p:grpSpPr>
        <p:sp>
          <p:nvSpPr>
            <p:cNvPr id="12" name="矩形 11"/>
            <p:cNvSpPr/>
            <p:nvPr userDrawn="1">
              <p:custDataLst>
                <p:tags r:id="rId8"/>
              </p:custDataLst>
            </p:nvPr>
          </p:nvSpPr>
          <p:spPr>
            <a:xfrm flipH="1">
              <a:off x="18845" y="8876"/>
              <a:ext cx="360" cy="11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3" name="矩形 12"/>
            <p:cNvSpPr/>
            <p:nvPr userDrawn="1">
              <p:custDataLst>
                <p:tags r:id="rId9"/>
              </p:custDataLst>
            </p:nvPr>
          </p:nvSpPr>
          <p:spPr>
            <a:xfrm flipH="1">
              <a:off x="18260" y="9583"/>
              <a:ext cx="360" cy="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5" name="矩形 14"/>
            <p:cNvSpPr/>
            <p:nvPr userDrawn="1">
              <p:custDataLst>
                <p:tags r:id="rId10"/>
              </p:custDataLst>
            </p:nvPr>
          </p:nvSpPr>
          <p:spPr>
            <a:xfrm flipH="1">
              <a:off x="18700" y="10367"/>
              <a:ext cx="360" cy="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 name="标题 1"/>
          <p:cNvSpPr>
            <a:spLocks noGrp="1"/>
          </p:cNvSpPr>
          <p:nvPr>
            <p:ph type="title" hasCustomPrompt="1"/>
            <p:custDataLst>
              <p:tags r:id="rId11"/>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5"/>
            </p:custDataLst>
          </p:nvPr>
        </p:nvSpPr>
        <p:spPr>
          <a:xfrm>
            <a:off x="1522413" y="3862800"/>
            <a:ext cx="9144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矩形 6"/>
          <p:cNvSpPr/>
          <p:nvPr>
            <p:custDataLst>
              <p:tags r:id="rId2"/>
            </p:custDataLst>
          </p:nvPr>
        </p:nvSpPr>
        <p:spPr>
          <a:xfrm>
            <a:off x="0" y="1"/>
            <a:ext cx="12192000" cy="749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p>
        </p:txBody>
      </p:sp>
      <p:sp>
        <p:nvSpPr>
          <p:cNvPr id="8" name="矩形 7"/>
          <p:cNvSpPr/>
          <p:nvPr>
            <p:custDataLst>
              <p:tags r:id="rId3"/>
            </p:custDataLst>
          </p:nvPr>
        </p:nvSpPr>
        <p:spPr>
          <a:xfrm>
            <a:off x="0" y="6477001"/>
            <a:ext cx="12192000" cy="3852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p>
        </p:txBody>
      </p:sp>
      <p:cxnSp>
        <p:nvCxnSpPr>
          <p:cNvPr id="9" name="直接连接符 8"/>
          <p:cNvCxnSpPr/>
          <p:nvPr>
            <p:custDataLst>
              <p:tags r:id="rId4"/>
            </p:custDataLst>
          </p:nvPr>
        </p:nvCxnSpPr>
        <p:spPr>
          <a:xfrm>
            <a:off x="2350559" y="4004733"/>
            <a:ext cx="749088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hasCustomPrompt="1"/>
            <p:custDataLst>
              <p:tags r:id="rId5"/>
            </p:custDataLst>
          </p:nvPr>
        </p:nvSpPr>
        <p:spPr>
          <a:xfrm>
            <a:off x="1524000" y="1412776"/>
            <a:ext cx="9144000" cy="1664807"/>
          </a:xfrm>
          <a:prstGeom prst="rect">
            <a:avLst/>
          </a:prstGeom>
        </p:spPr>
        <p:txBody>
          <a:bodyPr anchor="b">
            <a:noAutofit/>
          </a:bodyPr>
          <a:lstStyle>
            <a:lvl1pPr algn="ctr">
              <a:defRPr sz="6600"/>
            </a:lvl1pPr>
          </a:lstStyle>
          <a:p>
            <a:r>
              <a:rPr lang="zh-CN" altLang="en-US" dirty="0"/>
              <a:t>单击此处编辑标题</a:t>
            </a:r>
            <a:endParaRPr lang="zh-CN" altLang="en-US" dirty="0"/>
          </a:p>
        </p:txBody>
      </p:sp>
      <p:sp>
        <p:nvSpPr>
          <p:cNvPr id="3" name="副标题 2"/>
          <p:cNvSpPr>
            <a:spLocks noGrp="1"/>
          </p:cNvSpPr>
          <p:nvPr>
            <p:ph type="subTitle" idx="1"/>
            <p:custDataLst>
              <p:tags r:id="rId6"/>
            </p:custDataLst>
          </p:nvPr>
        </p:nvSpPr>
        <p:spPr>
          <a:xfrm>
            <a:off x="1524000" y="3169659"/>
            <a:ext cx="9144000" cy="835074"/>
          </a:xfrm>
          <a:prstGeom prst="rect">
            <a:avLst/>
          </a:prstGeo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custDataLst>
              <p:tags r:id="rId7"/>
            </p:custDataLst>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dirty="0"/>
          </a:p>
        </p:txBody>
      </p:sp>
      <p:sp>
        <p:nvSpPr>
          <p:cNvPr id="5" name="页脚占位符 4"/>
          <p:cNvSpPr>
            <a:spLocks noGrp="1"/>
          </p:cNvSpPr>
          <p:nvPr>
            <p:ph type="ftr" sz="quarter" idx="11"/>
            <p:custDataLst>
              <p:tags r:id="rId8"/>
            </p:custDataLst>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custDataLst>
              <p:tags r:id="rId2"/>
            </p:custDataLst>
          </p:nvPr>
        </p:nvSpPr>
        <p:spPr>
          <a:xfrm>
            <a:off x="0" y="0"/>
            <a:ext cx="12192000" cy="74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p>
        </p:txBody>
      </p:sp>
      <p:sp>
        <p:nvSpPr>
          <p:cNvPr id="2" name="标题 1"/>
          <p:cNvSpPr>
            <a:spLocks noGrp="1"/>
          </p:cNvSpPr>
          <p:nvPr>
            <p:ph type="title"/>
            <p:custDataLst>
              <p:tags r:id="rId3"/>
            </p:custDataLst>
          </p:nvPr>
        </p:nvSpPr>
        <p:spPr>
          <a:xfrm>
            <a:off x="838200" y="749301"/>
            <a:ext cx="10515600" cy="1239539"/>
          </a:xfrm>
          <a:prstGeom prst="rect">
            <a:avLst/>
          </a:prstGeom>
        </p:spPr>
        <p:txBody>
          <a:bodyPr anchor="b" anchorCtr="0"/>
          <a:lstStyle/>
          <a:p>
            <a:r>
              <a:rPr lang="zh-CN" altLang="en-US" dirty="0"/>
              <a:t>单击此处编辑母版标题样式</a:t>
            </a:r>
            <a:endParaRPr lang="zh-CN" altLang="en-US" dirty="0"/>
          </a:p>
        </p:txBody>
      </p:sp>
      <p:sp>
        <p:nvSpPr>
          <p:cNvPr id="3" name="内容占位符 2"/>
          <p:cNvSpPr>
            <a:spLocks noGrp="1"/>
          </p:cNvSpPr>
          <p:nvPr>
            <p:ph idx="1"/>
            <p:custDataLst>
              <p:tags r:id="rId4"/>
            </p:custDataLst>
          </p:nvPr>
        </p:nvSpPr>
        <p:spPr>
          <a:xfrm>
            <a:off x="838200" y="2055813"/>
            <a:ext cx="10515600" cy="4121150"/>
          </a:xfrm>
          <a:prstGeom prst="rect">
            <a:avLst/>
          </a:prstGeom>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5"/>
            </p:custDataLst>
          </p:nvPr>
        </p:nvSpPr>
        <p:spPr>
          <a:xfrm>
            <a:off x="838200" y="6356350"/>
            <a:ext cx="2743200" cy="365125"/>
          </a:xfrm>
          <a:prstGeom prst="rect">
            <a:avLst/>
          </a:prstGeom>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custDataLst>
              <p:tags r:id="rId6"/>
            </p:custDataLst>
          </p:nvPr>
        </p:nvSpPr>
        <p:spPr>
          <a:xfrm>
            <a:off x="4038600" y="6356350"/>
            <a:ext cx="4114800" cy="365125"/>
          </a:xfrm>
          <a:prstGeom prst="rect">
            <a:avLst/>
          </a:prstGeom>
        </p:spPr>
        <p:txBody>
          <a:bodyPr/>
          <a:lstStyle/>
          <a:p>
            <a:endParaRPr lang="zh-CN" altLang="en-US" dirty="0"/>
          </a:p>
        </p:txBody>
      </p:sp>
      <p:sp>
        <p:nvSpPr>
          <p:cNvPr id="6" name="灯片编号占位符 5"/>
          <p:cNvSpPr>
            <a:spLocks noGrp="1"/>
          </p:cNvSpPr>
          <p:nvPr>
            <p:ph type="sldNum" sz="quarter" idx="12"/>
            <p:custDataLst>
              <p:tags r:id="rId7"/>
            </p:custDataLst>
          </p:nvPr>
        </p:nvSpPr>
        <p:spPr>
          <a:xfrm>
            <a:off x="8610600" y="6356350"/>
            <a:ext cx="2743200" cy="365125"/>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矩形 6"/>
          <p:cNvSpPr/>
          <p:nvPr>
            <p:custDataLst>
              <p:tags r:id="rId2"/>
            </p:custDataLst>
          </p:nvPr>
        </p:nvSpPr>
        <p:spPr>
          <a:xfrm>
            <a:off x="1" y="2406650"/>
            <a:ext cx="4305300" cy="15832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fontAlgn="auto" hangingPunct="1">
              <a:spcBef>
                <a:spcPts val="0"/>
              </a:spcBef>
              <a:spcAft>
                <a:spcPts val="0"/>
              </a:spcAft>
            </a:pPr>
            <a:endParaRPr lang="zh-CN" altLang="en-US" dirty="0"/>
          </a:p>
        </p:txBody>
      </p:sp>
      <p:sp>
        <p:nvSpPr>
          <p:cNvPr id="9" name="矩形 8"/>
          <p:cNvSpPr/>
          <p:nvPr>
            <p:custDataLst>
              <p:tags r:id="rId3"/>
            </p:custDataLst>
          </p:nvPr>
        </p:nvSpPr>
        <p:spPr>
          <a:xfrm>
            <a:off x="5101167" y="4322233"/>
            <a:ext cx="7092951" cy="266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fontAlgn="auto" hangingPunct="1">
              <a:spcBef>
                <a:spcPts val="0"/>
              </a:spcBef>
              <a:spcAft>
                <a:spcPts val="0"/>
              </a:spcAft>
            </a:pPr>
            <a:endParaRPr lang="zh-CN" altLang="en-US"/>
          </a:p>
        </p:txBody>
      </p:sp>
      <p:sp>
        <p:nvSpPr>
          <p:cNvPr id="10" name="矩形 9"/>
          <p:cNvSpPr/>
          <p:nvPr>
            <p:custDataLst>
              <p:tags r:id="rId4"/>
            </p:custDataLst>
          </p:nvPr>
        </p:nvSpPr>
        <p:spPr>
          <a:xfrm>
            <a:off x="4402667" y="2406650"/>
            <a:ext cx="408517" cy="15832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fontAlgn="auto" hangingPunct="1">
              <a:spcBef>
                <a:spcPts val="0"/>
              </a:spcBef>
              <a:spcAft>
                <a:spcPts val="0"/>
              </a:spcAft>
            </a:pPr>
            <a:endParaRPr lang="zh-CN" altLang="en-US" dirty="0"/>
          </a:p>
        </p:txBody>
      </p:sp>
      <p:sp>
        <p:nvSpPr>
          <p:cNvPr id="2" name="标题 1"/>
          <p:cNvSpPr>
            <a:spLocks noGrp="1"/>
          </p:cNvSpPr>
          <p:nvPr>
            <p:ph type="title" hasCustomPrompt="1"/>
            <p:custDataLst>
              <p:tags r:id="rId5"/>
            </p:custDataLst>
          </p:nvPr>
        </p:nvSpPr>
        <p:spPr>
          <a:xfrm>
            <a:off x="4811184" y="2406651"/>
            <a:ext cx="6536266" cy="878334"/>
          </a:xfrm>
          <a:prstGeom prst="rect">
            <a:avLst/>
          </a:prstGeom>
        </p:spPr>
        <p:txBody>
          <a:bodyPr anchor="ctr" anchorCtr="0">
            <a:normAutofit/>
          </a:bodyPr>
          <a:lstStyle>
            <a:lvl1pPr algn="l">
              <a:defRPr sz="4400" b="1"/>
            </a:lvl1pPr>
          </a:lstStyle>
          <a:p>
            <a:r>
              <a:rPr lang="zh-CN" altLang="en-US" dirty="0"/>
              <a:t>单击此处编辑标题</a:t>
            </a:r>
            <a:endParaRPr lang="zh-CN" altLang="en-US" dirty="0"/>
          </a:p>
        </p:txBody>
      </p:sp>
      <p:sp>
        <p:nvSpPr>
          <p:cNvPr id="3" name="文本占位符 2"/>
          <p:cNvSpPr>
            <a:spLocks noGrp="1"/>
          </p:cNvSpPr>
          <p:nvPr>
            <p:ph type="body" idx="1"/>
            <p:custDataLst>
              <p:tags r:id="rId6"/>
            </p:custDataLst>
          </p:nvPr>
        </p:nvSpPr>
        <p:spPr>
          <a:xfrm>
            <a:off x="4811184" y="3284986"/>
            <a:ext cx="6536266" cy="704932"/>
          </a:xfrm>
          <a:prstGeom prst="rect">
            <a:avLst/>
          </a:prstGeom>
        </p:spPr>
        <p:txBody>
          <a:bodyPr>
            <a:normAutofit/>
          </a:bodyPr>
          <a:lstStyle>
            <a:lvl1pPr marL="285750" indent="-285750" algn="l">
              <a:buFont typeface="Wingdings" panose="05000000000000000000" pitchFamily="2" charset="2"/>
              <a:buChar char="ü"/>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7"/>
            </p:custDataLst>
          </p:nvPr>
        </p:nvSpPr>
        <p:spPr>
          <a:xfrm>
            <a:off x="838200" y="6356350"/>
            <a:ext cx="2743200" cy="365125"/>
          </a:xfrm>
          <a:prstGeom prst="rect">
            <a:avLst/>
          </a:prstGeo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矩形 7"/>
          <p:cNvSpPr/>
          <p:nvPr>
            <p:custDataLst>
              <p:tags r:id="rId2"/>
            </p:custDataLst>
          </p:nvPr>
        </p:nvSpPr>
        <p:spPr>
          <a:xfrm>
            <a:off x="0" y="0"/>
            <a:ext cx="12192000" cy="74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p>
        </p:txBody>
      </p:sp>
      <p:sp>
        <p:nvSpPr>
          <p:cNvPr id="2" name="标题 1"/>
          <p:cNvSpPr>
            <a:spLocks noGrp="1"/>
          </p:cNvSpPr>
          <p:nvPr>
            <p:ph type="title"/>
            <p:custDataLst>
              <p:tags r:id="rId3"/>
            </p:custDataLst>
          </p:nvPr>
        </p:nvSpPr>
        <p:spPr>
          <a:xfrm>
            <a:off x="838200" y="749301"/>
            <a:ext cx="10515600" cy="1311547"/>
          </a:xfrm>
          <a:prstGeom prst="rect">
            <a:avLst/>
          </a:prstGeom>
        </p:spPr>
        <p:txBody>
          <a:bodyPr anchor="b" anchorCtr="0"/>
          <a:lstStyle/>
          <a:p>
            <a:r>
              <a:rPr lang="zh-CN" altLang="en-US" dirty="0"/>
              <a:t>单击此处编辑母版标题样式</a:t>
            </a:r>
            <a:endParaRPr lang="zh-CN" altLang="en-US" dirty="0"/>
          </a:p>
        </p:txBody>
      </p:sp>
      <p:sp>
        <p:nvSpPr>
          <p:cNvPr id="3" name="内容占位符 2"/>
          <p:cNvSpPr>
            <a:spLocks noGrp="1"/>
          </p:cNvSpPr>
          <p:nvPr>
            <p:ph sz="half" idx="1"/>
            <p:custDataLst>
              <p:tags r:id="rId4"/>
            </p:custDataLst>
          </p:nvPr>
        </p:nvSpPr>
        <p:spPr>
          <a:xfrm>
            <a:off x="838200" y="2132856"/>
            <a:ext cx="5181600" cy="4351338"/>
          </a:xfrm>
          <a:prstGeom prst="rect">
            <a:avLst/>
          </a:prstGeo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custDataLst>
              <p:tags r:id="rId5"/>
            </p:custDataLst>
          </p:nvPr>
        </p:nvSpPr>
        <p:spPr>
          <a:xfrm>
            <a:off x="6172200" y="2132856"/>
            <a:ext cx="5181600" cy="4351338"/>
          </a:xfrm>
          <a:prstGeom prst="rect">
            <a:avLst/>
          </a:prstGeo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6"/>
            </p:custDataLst>
          </p:nvPr>
        </p:nvSpPr>
        <p:spPr>
          <a:xfrm>
            <a:off x="838200" y="6356350"/>
            <a:ext cx="2743200" cy="365125"/>
          </a:xfrm>
          <a:prstGeom prst="rect">
            <a:avLst/>
          </a:prstGeom>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7"/>
            </p:custDataLst>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custDataLst>
              <p:tags r:id="rId8"/>
            </p:custDataLst>
          </p:nvPr>
        </p:nvSpPr>
        <p:spPr>
          <a:xfrm>
            <a:off x="8610600" y="6356350"/>
            <a:ext cx="2743200" cy="365125"/>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12192000" cy="74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p>
        </p:txBody>
      </p:sp>
      <p:sp>
        <p:nvSpPr>
          <p:cNvPr id="2" name="标题 1"/>
          <p:cNvSpPr>
            <a:spLocks noGrp="1"/>
          </p:cNvSpPr>
          <p:nvPr>
            <p:ph type="title"/>
            <p:custDataLst>
              <p:tags r:id="rId3"/>
            </p:custDataLst>
          </p:nvPr>
        </p:nvSpPr>
        <p:spPr>
          <a:xfrm>
            <a:off x="839788" y="749301"/>
            <a:ext cx="10515600" cy="1234504"/>
          </a:xfrm>
          <a:prstGeom prst="rect">
            <a:avLst/>
          </a:prstGeom>
        </p:spPr>
        <p:txBody>
          <a:bodyPr anchor="b" anchorCtr="0"/>
          <a:lstStyle/>
          <a:p>
            <a:r>
              <a:rPr lang="zh-CN" altLang="en-US" dirty="0"/>
              <a:t>单击此处编辑母版标题样式</a:t>
            </a:r>
            <a:endParaRPr lang="zh-CN" altLang="en-US" dirty="0"/>
          </a:p>
        </p:txBody>
      </p:sp>
      <p:sp>
        <p:nvSpPr>
          <p:cNvPr id="3" name="文本占位符 2"/>
          <p:cNvSpPr>
            <a:spLocks noGrp="1"/>
          </p:cNvSpPr>
          <p:nvPr>
            <p:ph type="body" idx="1"/>
            <p:custDataLst>
              <p:tags r:id="rId4"/>
            </p:custDataLst>
          </p:nvPr>
        </p:nvSpPr>
        <p:spPr>
          <a:xfrm>
            <a:off x="839788" y="2055813"/>
            <a:ext cx="5157787" cy="7971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custDataLst>
              <p:tags r:id="rId5"/>
            </p:custDataLst>
          </p:nvPr>
        </p:nvSpPr>
        <p:spPr>
          <a:xfrm>
            <a:off x="839788" y="2924943"/>
            <a:ext cx="5157787" cy="3264719"/>
          </a:xfrm>
          <a:prstGeom prst="rect">
            <a:avLst/>
          </a:prstGeo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custDataLst>
              <p:tags r:id="rId6"/>
            </p:custDataLst>
          </p:nvPr>
        </p:nvSpPr>
        <p:spPr>
          <a:xfrm>
            <a:off x="6172200" y="2055813"/>
            <a:ext cx="5183188" cy="7971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custDataLst>
              <p:tags r:id="rId7"/>
            </p:custDataLst>
          </p:nvPr>
        </p:nvSpPr>
        <p:spPr>
          <a:xfrm>
            <a:off x="6172200" y="2924943"/>
            <a:ext cx="5183188" cy="3264719"/>
          </a:xfrm>
          <a:prstGeom prst="rect">
            <a:avLst/>
          </a:prstGeo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custDataLst>
              <p:tags r:id="rId8"/>
            </p:custDataLst>
          </p:nvPr>
        </p:nvSpPr>
        <p:spPr>
          <a:xfrm>
            <a:off x="838200" y="6356350"/>
            <a:ext cx="2743200" cy="365125"/>
          </a:xfrm>
          <a:prstGeom prst="rect">
            <a:avLst/>
          </a:prstGeo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9"/>
            </p:custDataLst>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custDataLst>
              <p:tags r:id="rId10"/>
            </p:custDataLst>
          </p:nvPr>
        </p:nvSpPr>
        <p:spPr>
          <a:xfrm>
            <a:off x="8610600" y="6356350"/>
            <a:ext cx="2743200" cy="365125"/>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p:custDataLst>
              <p:tags r:id="rId2"/>
            </p:custDataLst>
          </p:nvPr>
        </p:nvSpPr>
        <p:spPr>
          <a:xfrm>
            <a:off x="0" y="0"/>
            <a:ext cx="12192000" cy="74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p>
        </p:txBody>
      </p:sp>
      <p:sp>
        <p:nvSpPr>
          <p:cNvPr id="2" name="日期占位符 1"/>
          <p:cNvSpPr>
            <a:spLocks noGrp="1"/>
          </p:cNvSpPr>
          <p:nvPr>
            <p:ph type="dt" sz="half" idx="10"/>
            <p:custDataLst>
              <p:tags r:id="rId3"/>
            </p:custDataLst>
          </p:nvPr>
        </p:nvSpPr>
        <p:spPr>
          <a:xfrm>
            <a:off x="838200" y="6356350"/>
            <a:ext cx="2743200" cy="365125"/>
          </a:xfrm>
          <a:prstGeom prst="rect">
            <a:avLst/>
          </a:prstGeo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4"/>
            </p:custDataLst>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custDataLst>
              <p:tags r:id="rId5"/>
            </p:custDataLst>
          </p:nvPr>
        </p:nvSpPr>
        <p:spPr>
          <a:xfrm>
            <a:off x="8610600" y="6356350"/>
            <a:ext cx="2743200" cy="365125"/>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8" name="矩形 7"/>
          <p:cNvSpPr/>
          <p:nvPr>
            <p:custDataLst>
              <p:tags r:id="rId2"/>
            </p:custDataLst>
          </p:nvPr>
        </p:nvSpPr>
        <p:spPr>
          <a:xfrm>
            <a:off x="0" y="0"/>
            <a:ext cx="12192000" cy="74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p>
        </p:txBody>
      </p:sp>
      <p:sp>
        <p:nvSpPr>
          <p:cNvPr id="2" name="标题 1"/>
          <p:cNvSpPr>
            <a:spLocks noGrp="1"/>
          </p:cNvSpPr>
          <p:nvPr>
            <p:ph type="title" hasCustomPrompt="1"/>
            <p:custDataLst>
              <p:tags r:id="rId3"/>
            </p:custDataLst>
          </p:nvPr>
        </p:nvSpPr>
        <p:spPr>
          <a:xfrm>
            <a:off x="838200" y="933160"/>
            <a:ext cx="4681654" cy="1392533"/>
          </a:xfrm>
          <a:prstGeom prst="rect">
            <a:avLst/>
          </a:prstGeom>
        </p:spPr>
        <p:txBody>
          <a:bodyPr anchor="t" anchorCtr="0">
            <a:normAutofit/>
          </a:bodyPr>
          <a:lstStyle>
            <a:lvl1pPr>
              <a:defRPr sz="3600"/>
            </a:lvl1pPr>
          </a:lstStyle>
          <a:p>
            <a:r>
              <a:rPr lang="zh-CN" altLang="en-US" dirty="0"/>
              <a:t>单击此处编辑标题</a:t>
            </a:r>
            <a:endParaRPr lang="zh-CN" altLang="en-US" dirty="0"/>
          </a:p>
        </p:txBody>
      </p:sp>
      <p:sp>
        <p:nvSpPr>
          <p:cNvPr id="3" name="图片占位符 2"/>
          <p:cNvSpPr>
            <a:spLocks noGrp="1" noChangeAspect="1"/>
          </p:cNvSpPr>
          <p:nvPr>
            <p:ph type="pic" idx="1"/>
            <p:custDataLst>
              <p:tags r:id="rId4"/>
            </p:custDataLst>
          </p:nvPr>
        </p:nvSpPr>
        <p:spPr>
          <a:xfrm>
            <a:off x="5642517" y="933160"/>
            <a:ext cx="5711882" cy="536797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custDataLst>
              <p:tags r:id="rId5"/>
            </p:custDataLst>
          </p:nvPr>
        </p:nvSpPr>
        <p:spPr>
          <a:xfrm>
            <a:off x="838200" y="2497732"/>
            <a:ext cx="4681654" cy="3811588"/>
          </a:xfrm>
          <a:prstGeom prst="rect">
            <a:avLst/>
          </a:prstGeo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custDataLst>
              <p:tags r:id="rId6"/>
            </p:custDataLst>
          </p:nvPr>
        </p:nvSpPr>
        <p:spPr>
          <a:xfrm>
            <a:off x="838200" y="6356350"/>
            <a:ext cx="2743200" cy="365125"/>
          </a:xfrm>
          <a:prstGeom prst="rect">
            <a:avLst/>
          </a:prstGeo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7"/>
            </p:custDataLst>
          </p:nvPr>
        </p:nvSpPr>
        <p:spPr>
          <a:xfrm>
            <a:off x="4038600" y="6356350"/>
            <a:ext cx="4114800" cy="365125"/>
          </a:xfrm>
          <a:prstGeom prst="rect">
            <a:avLst/>
          </a:prstGeom>
        </p:spPr>
        <p:txBody>
          <a:bodyPr/>
          <a:lstStyle/>
          <a:p>
            <a:endParaRPr lang="zh-CN" altLang="en-US" dirty="0"/>
          </a:p>
        </p:txBody>
      </p:sp>
      <p:sp>
        <p:nvSpPr>
          <p:cNvPr id="7" name="灯片编号占位符 6"/>
          <p:cNvSpPr>
            <a:spLocks noGrp="1"/>
          </p:cNvSpPr>
          <p:nvPr>
            <p:ph type="sldNum" sz="quarter" idx="12"/>
            <p:custDataLst>
              <p:tags r:id="rId8"/>
            </p:custDataLst>
          </p:nvPr>
        </p:nvSpPr>
        <p:spPr>
          <a:xfrm>
            <a:off x="8610600" y="6356350"/>
            <a:ext cx="2743200" cy="365125"/>
          </a:xfrm>
          <a:prstGeom prst="rect">
            <a:avLst/>
          </a:prstGeom>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7" name="矩形 6"/>
          <p:cNvSpPr/>
          <p:nvPr>
            <p:custDataLst>
              <p:tags r:id="rId2"/>
            </p:custDataLst>
          </p:nvPr>
        </p:nvSpPr>
        <p:spPr>
          <a:xfrm>
            <a:off x="0" y="0"/>
            <a:ext cx="12192000" cy="74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p>
        </p:txBody>
      </p:sp>
      <p:sp>
        <p:nvSpPr>
          <p:cNvPr id="2" name="竖排标题 1"/>
          <p:cNvSpPr>
            <a:spLocks noGrp="1"/>
          </p:cNvSpPr>
          <p:nvPr>
            <p:ph type="title" orient="vert" hasCustomPrompt="1"/>
            <p:custDataLst>
              <p:tags r:id="rId3"/>
            </p:custDataLst>
          </p:nvPr>
        </p:nvSpPr>
        <p:spPr>
          <a:xfrm>
            <a:off x="10444898" y="749301"/>
            <a:ext cx="908901" cy="5427662"/>
          </a:xfrm>
          <a:prstGeom prst="rect">
            <a:avLst/>
          </a:prstGeom>
        </p:spPr>
        <p:txBody>
          <a:bodyPr vert="eaVert">
            <a:normAutofit/>
          </a:bodyPr>
          <a:lstStyle>
            <a:lvl1pPr>
              <a:defRPr sz="4400"/>
            </a:lvl1pPr>
          </a:lstStyle>
          <a:p>
            <a:r>
              <a:rPr lang="zh-CN" altLang="en-US" dirty="0"/>
              <a:t>单击此处编辑标题</a:t>
            </a:r>
            <a:endParaRPr lang="zh-CN" altLang="en-US" dirty="0"/>
          </a:p>
        </p:txBody>
      </p:sp>
      <p:sp>
        <p:nvSpPr>
          <p:cNvPr id="3" name="竖排文字占位符 2"/>
          <p:cNvSpPr>
            <a:spLocks noGrp="1"/>
          </p:cNvSpPr>
          <p:nvPr>
            <p:ph type="body" orient="vert" idx="1"/>
            <p:custDataLst>
              <p:tags r:id="rId4"/>
            </p:custDataLst>
          </p:nvPr>
        </p:nvSpPr>
        <p:spPr>
          <a:xfrm>
            <a:off x="838199" y="749301"/>
            <a:ext cx="9446443" cy="5427662"/>
          </a:xfrm>
          <a:prstGeom prst="rect">
            <a:avLst/>
          </a:prstGeo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5"/>
            </p:custDataLst>
          </p:nvPr>
        </p:nvSpPr>
        <p:spPr>
          <a:xfrm>
            <a:off x="838200" y="6356350"/>
            <a:ext cx="2743200" cy="365125"/>
          </a:xfrm>
          <a:prstGeom prst="rect">
            <a:avLst/>
          </a:prstGeo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custDataLst>
              <p:tags r:id="rId7"/>
            </p:custDataLst>
          </p:nvPr>
        </p:nvSpPr>
        <p:spPr>
          <a:xfrm>
            <a:off x="8610600" y="6356350"/>
            <a:ext cx="2743200" cy="365125"/>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6" name="矩形 5"/>
          <p:cNvSpPr/>
          <p:nvPr>
            <p:custDataLst>
              <p:tags r:id="rId2"/>
            </p:custDataLst>
          </p:nvPr>
        </p:nvSpPr>
        <p:spPr>
          <a:xfrm>
            <a:off x="0" y="0"/>
            <a:ext cx="12192000" cy="74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p>
        </p:txBody>
      </p:sp>
      <p:sp>
        <p:nvSpPr>
          <p:cNvPr id="3" name="日期占位符 2"/>
          <p:cNvSpPr>
            <a:spLocks noGrp="1"/>
          </p:cNvSpPr>
          <p:nvPr>
            <p:ph type="dt" sz="half" idx="10"/>
            <p:custDataLst>
              <p:tags r:id="rId3"/>
            </p:custDataLst>
          </p:nvPr>
        </p:nvSpPr>
        <p:spPr>
          <a:xfrm>
            <a:off x="838200" y="6356350"/>
            <a:ext cx="2743200" cy="365125"/>
          </a:xfrm>
          <a:prstGeom prst="rect">
            <a:avLst/>
          </a:prstGeo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a:prstGeom prst="rect">
            <a:avLst/>
          </a:prstGeo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6"/>
            </p:custDataLst>
          </p:nvPr>
        </p:nvSpPr>
        <p:spPr>
          <a:xfrm>
            <a:off x="838200" y="876099"/>
            <a:ext cx="10515600" cy="5361213"/>
          </a:xfrm>
          <a:prstGeom prst="rect">
            <a:avLst/>
          </a:prstGeo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末尾幻灯片">
    <p:spTree>
      <p:nvGrpSpPr>
        <p:cNvPr id="1" name=""/>
        <p:cNvGrpSpPr/>
        <p:nvPr/>
      </p:nvGrpSpPr>
      <p:grpSpPr>
        <a:xfrm>
          <a:off x="0" y="0"/>
          <a:ext cx="0" cy="0"/>
          <a:chOff x="0" y="0"/>
          <a:chExt cx="0" cy="0"/>
        </a:xfrm>
      </p:grpSpPr>
      <p:sp>
        <p:nvSpPr>
          <p:cNvPr id="6" name="矩形 5"/>
          <p:cNvSpPr/>
          <p:nvPr>
            <p:custDataLst>
              <p:tags r:id="rId2"/>
            </p:custDataLst>
          </p:nvPr>
        </p:nvSpPr>
        <p:spPr>
          <a:xfrm>
            <a:off x="0" y="0"/>
            <a:ext cx="12192000" cy="7493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p>
        </p:txBody>
      </p:sp>
      <p:sp>
        <p:nvSpPr>
          <p:cNvPr id="2" name="标题 1"/>
          <p:cNvSpPr>
            <a:spLocks noGrp="1"/>
          </p:cNvSpPr>
          <p:nvPr>
            <p:ph type="title" hasCustomPrompt="1"/>
            <p:custDataLst>
              <p:tags r:id="rId3"/>
            </p:custDataLst>
          </p:nvPr>
        </p:nvSpPr>
        <p:spPr>
          <a:xfrm>
            <a:off x="1805517" y="980728"/>
            <a:ext cx="8580968" cy="2068969"/>
          </a:xfrm>
          <a:prstGeom prst="rect">
            <a:avLst/>
          </a:prstGeom>
        </p:spPr>
        <p:txBody>
          <a:bodyPr anchor="b" anchorCtr="0">
            <a:normAutofit/>
          </a:bodyPr>
          <a:lstStyle>
            <a:lvl1pPr algn="ctr">
              <a:defRPr sz="8800" b="1">
                <a:solidFill>
                  <a:schemeClr val="accent1"/>
                </a:solidFill>
              </a:defRPr>
            </a:lvl1pPr>
          </a:lstStyle>
          <a:p>
            <a:r>
              <a:rPr lang="zh-CN" altLang="en-US" dirty="0"/>
              <a:t>编辑标题</a:t>
            </a:r>
            <a:endParaRPr lang="zh-CN" altLang="en-US" dirty="0"/>
          </a:p>
        </p:txBody>
      </p:sp>
      <p:sp>
        <p:nvSpPr>
          <p:cNvPr id="3" name="日期占位符 2"/>
          <p:cNvSpPr>
            <a:spLocks noGrp="1"/>
          </p:cNvSpPr>
          <p:nvPr>
            <p:ph type="dt" sz="half" idx="10"/>
            <p:custDataLst>
              <p:tags r:id="rId4"/>
            </p:custDataLst>
          </p:nvPr>
        </p:nvSpPr>
        <p:spPr>
          <a:xfrm>
            <a:off x="838200" y="6356350"/>
            <a:ext cx="2743200" cy="365125"/>
          </a:xfrm>
          <a:prstGeom prst="rect">
            <a:avLst/>
          </a:prstGeo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custDataLst>
              <p:tags r:id="rId6"/>
            </p:custDataLst>
          </p:nvPr>
        </p:nvSpPr>
        <p:spPr>
          <a:xfrm>
            <a:off x="8610600" y="6356350"/>
            <a:ext cx="2743200" cy="365125"/>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3"/>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4"/>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p:ph type="title" hasCustomPrompt="1"/>
            <p:custDataLst>
              <p:tags r:id="rId3"/>
            </p:custDataLst>
          </p:nvPr>
        </p:nvSpPr>
        <p:spPr>
          <a:xfrm>
            <a:off x="583200" y="770400"/>
            <a:ext cx="3960000" cy="882000"/>
          </a:xfrm>
        </p:spPr>
        <p:txBody>
          <a:bodyPr anchor="ctr"/>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8"/>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604800" y="669600"/>
            <a:ext cx="10976400" cy="565200"/>
          </a:xfrm>
        </p:spPr>
        <p:txBody>
          <a:bodyPr anchor="ct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8"/>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3"/>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85.xml"/><Relationship Id="rId23" Type="http://schemas.openxmlformats.org/officeDocument/2006/relationships/tags" Target="../tags/tag184.xml"/><Relationship Id="rId22" Type="http://schemas.openxmlformats.org/officeDocument/2006/relationships/tags" Target="../tags/tag183.xml"/><Relationship Id="rId21" Type="http://schemas.openxmlformats.org/officeDocument/2006/relationships/tags" Target="../tags/tag182.xml"/><Relationship Id="rId20" Type="http://schemas.openxmlformats.org/officeDocument/2006/relationships/tags" Target="../tags/tag181.xml"/><Relationship Id="rId2" Type="http://schemas.openxmlformats.org/officeDocument/2006/relationships/slideLayout" Target="../slideLayouts/slideLayout2.xml"/><Relationship Id="rId19" Type="http://schemas.openxmlformats.org/officeDocument/2006/relationships/tags" Target="../tags/tag180.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5" Type="http://schemas.openxmlformats.org/officeDocument/2006/relationships/theme" Target="../theme/theme2.xml"/><Relationship Id="rId24" Type="http://schemas.openxmlformats.org/officeDocument/2006/relationships/tags" Target="../tags/tag306.xml"/><Relationship Id="rId23" Type="http://schemas.openxmlformats.org/officeDocument/2006/relationships/tags" Target="../tags/tag305.xml"/><Relationship Id="rId22" Type="http://schemas.openxmlformats.org/officeDocument/2006/relationships/tags" Target="../tags/tag304.xml"/><Relationship Id="rId21" Type="http://schemas.openxmlformats.org/officeDocument/2006/relationships/tags" Target="../tags/tag303.xml"/><Relationship Id="rId20" Type="http://schemas.openxmlformats.org/officeDocument/2006/relationships/tags" Target="../tags/tag302.xml"/><Relationship Id="rId2" Type="http://schemas.openxmlformats.org/officeDocument/2006/relationships/slideLayout" Target="../slideLayouts/slideLayout20.xml"/><Relationship Id="rId19" Type="http://schemas.openxmlformats.org/officeDocument/2006/relationships/tags" Target="../tags/tag301.xml"/><Relationship Id="rId18" Type="http://schemas.openxmlformats.org/officeDocument/2006/relationships/slideLayout" Target="../slideLayouts/slideLayout36.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4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4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4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4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4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bg1">
                    <a:lumMod val="50000"/>
                  </a:schemeClr>
                </a:solidFill>
                <a:latin typeface="黑体" panose="02010609060101010101" charset="-122"/>
                <a:ea typeface="黑体" panose="02010609060101010101" charset="-122"/>
              </a:defRPr>
            </a:lvl1pPr>
          </a:lstStyle>
          <a:p>
            <a:fld id="{D997B5FA-0921-464F-AAE1-844C04324D75}" type="datetimeFigureOut">
              <a:rPr lang="zh-CN" altLang="en-US" smtClean="0"/>
            </a:fld>
            <a:endParaRPr lang="zh-CN" altLang="en-US" dirty="0"/>
          </a:p>
        </p:txBody>
      </p:sp>
      <p:sp>
        <p:nvSpPr>
          <p:cNvPr id="5" name="页脚占位符 4"/>
          <p:cNvSpPr>
            <a:spLocks noGrp="1"/>
          </p:cNvSpPr>
          <p:nvPr>
            <p:ph type="ftr" sz="quarter" idx="3"/>
            <p:custDataLst>
              <p:tags r:id="rId22"/>
            </p:custDataLst>
          </p:nvPr>
        </p:nvSpPr>
        <p:spPr>
          <a:xfrm>
            <a:off x="4038600" y="6356350"/>
            <a:ext cx="4114800" cy="365125"/>
          </a:xfrm>
          <a:prstGeom prst="rect">
            <a:avLst/>
          </a:prstGeom>
        </p:spPr>
        <p:txBody>
          <a:bodyPr vert="horz" lIns="91440" tIns="45720" rIns="91440" bIns="45720" rtlCol="0" anchor="ctr">
            <a:normAutofit/>
          </a:bodyPr>
          <a:lstStyle>
            <a:lvl1pPr algn="l">
              <a:defRPr sz="1200">
                <a:solidFill>
                  <a:schemeClr val="bg1">
                    <a:lumMod val="50000"/>
                  </a:schemeClr>
                </a:solidFill>
                <a:latin typeface="黑体" panose="02010609060101010101" charset="-122"/>
                <a:ea typeface="黑体" panose="02010609060101010101" charset="-122"/>
              </a:defRPr>
            </a:lvl1pPr>
          </a:lstStyle>
          <a:p>
            <a:endParaRPr lang="zh-CN" altLang="en-US"/>
          </a:p>
        </p:txBody>
      </p:sp>
      <p:sp>
        <p:nvSpPr>
          <p:cNvPr id="6" name="灯片编号占位符 5"/>
          <p:cNvSpPr>
            <a:spLocks noGrp="1"/>
          </p:cNvSpPr>
          <p:nvPr>
            <p:ph type="sldNum" sz="quarter" idx="4"/>
            <p:custDataLst>
              <p:tags r:id="rId23"/>
            </p:custDataLst>
          </p:nvPr>
        </p:nvSpPr>
        <p:spPr>
          <a:xfrm>
            <a:off x="8610600" y="6356350"/>
            <a:ext cx="2743200" cy="365125"/>
          </a:xfrm>
          <a:prstGeom prst="rect">
            <a:avLst/>
          </a:prstGeom>
        </p:spPr>
        <p:txBody>
          <a:bodyPr vert="horz" lIns="91440" tIns="45720" rIns="91440" bIns="45720" rtlCol="0" anchor="ctr">
            <a:normAutofit/>
          </a:bodyPr>
          <a:lstStyle>
            <a:lvl1pPr algn="l">
              <a:defRPr sz="1200">
                <a:solidFill>
                  <a:schemeClr val="bg1">
                    <a:lumMod val="50000"/>
                  </a:schemeClr>
                </a:solidFill>
                <a:latin typeface="黑体" panose="02010609060101010101" charset="-122"/>
                <a:ea typeface="黑体" panose="02010609060101010101" charset="-122"/>
              </a:defRPr>
            </a:lvl1pPr>
          </a:lstStyle>
          <a:p>
            <a:fld id="{565CE74E-AB26-4998-AD42-012C4C1AD076}" type="slidenum">
              <a:rPr lang="zh-CN" altLang="en-US" smtClean="0"/>
            </a:fld>
            <a:endParaRPr lang="zh-CN" altLang="en-US"/>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Lst>
  <p:txStyles>
    <p:titleStyle>
      <a:lvl1pPr algn="l"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5865">
          <a:solidFill>
            <a:schemeClr val="tx1"/>
          </a:solidFill>
          <a:latin typeface="Lao UI" panose="020B0502040204020203" pitchFamily="34" charset="0"/>
          <a:ea typeface="微软雅黑" panose="020B0503020204020204" charset="-122"/>
        </a:defRPr>
      </a:lvl2pPr>
      <a:lvl3pPr algn="ctr" rtl="0" fontAlgn="base">
        <a:spcBef>
          <a:spcPct val="0"/>
        </a:spcBef>
        <a:spcAft>
          <a:spcPct val="0"/>
        </a:spcAft>
        <a:defRPr sz="5865">
          <a:solidFill>
            <a:schemeClr val="tx1"/>
          </a:solidFill>
          <a:latin typeface="Lao UI" panose="020B0502040204020203" pitchFamily="34" charset="0"/>
          <a:ea typeface="微软雅黑" panose="020B0503020204020204" charset="-122"/>
        </a:defRPr>
      </a:lvl3pPr>
      <a:lvl4pPr algn="ctr" rtl="0" fontAlgn="base">
        <a:spcBef>
          <a:spcPct val="0"/>
        </a:spcBef>
        <a:spcAft>
          <a:spcPct val="0"/>
        </a:spcAft>
        <a:defRPr sz="5865">
          <a:solidFill>
            <a:schemeClr val="tx1"/>
          </a:solidFill>
          <a:latin typeface="Lao UI" panose="020B0502040204020203" pitchFamily="34" charset="0"/>
          <a:ea typeface="微软雅黑" panose="020B0503020204020204" charset="-122"/>
        </a:defRPr>
      </a:lvl4pPr>
      <a:lvl5pPr algn="ctr" rtl="0" fontAlgn="base">
        <a:spcBef>
          <a:spcPct val="0"/>
        </a:spcBef>
        <a:spcAft>
          <a:spcPct val="0"/>
        </a:spcAft>
        <a:defRPr sz="5865">
          <a:solidFill>
            <a:schemeClr val="tx1"/>
          </a:solidFill>
          <a:latin typeface="Lao UI" panose="020B0502040204020203" pitchFamily="34" charset="0"/>
          <a:ea typeface="微软雅黑" panose="020B0503020204020204" charset="-122"/>
        </a:defRPr>
      </a:lvl5pPr>
      <a:lvl6pPr marL="609600" algn="ctr" rtl="0" fontAlgn="base">
        <a:spcBef>
          <a:spcPct val="0"/>
        </a:spcBef>
        <a:spcAft>
          <a:spcPct val="0"/>
        </a:spcAft>
        <a:defRPr sz="5865">
          <a:solidFill>
            <a:schemeClr val="tx1"/>
          </a:solidFill>
          <a:latin typeface="Lao UI" panose="020B0502040204020203" pitchFamily="34" charset="0"/>
          <a:ea typeface="微软雅黑" panose="020B0503020204020204" charset="-122"/>
        </a:defRPr>
      </a:lvl6pPr>
      <a:lvl7pPr marL="1219200" algn="ctr" rtl="0" fontAlgn="base">
        <a:spcBef>
          <a:spcPct val="0"/>
        </a:spcBef>
        <a:spcAft>
          <a:spcPct val="0"/>
        </a:spcAft>
        <a:defRPr sz="5865">
          <a:solidFill>
            <a:schemeClr val="tx1"/>
          </a:solidFill>
          <a:latin typeface="Lao UI" panose="020B0502040204020203" pitchFamily="34" charset="0"/>
          <a:ea typeface="微软雅黑" panose="020B0503020204020204" charset="-122"/>
        </a:defRPr>
      </a:lvl7pPr>
      <a:lvl8pPr marL="1828800" algn="ctr" rtl="0" fontAlgn="base">
        <a:spcBef>
          <a:spcPct val="0"/>
        </a:spcBef>
        <a:spcAft>
          <a:spcPct val="0"/>
        </a:spcAft>
        <a:defRPr sz="5865">
          <a:solidFill>
            <a:schemeClr val="tx1"/>
          </a:solidFill>
          <a:latin typeface="Lao UI" panose="020B0502040204020203" pitchFamily="34" charset="0"/>
          <a:ea typeface="微软雅黑" panose="020B0503020204020204" charset="-122"/>
        </a:defRPr>
      </a:lvl8pPr>
      <a:lvl9pPr marL="2438400" algn="ctr" rtl="0" fontAlgn="base">
        <a:spcBef>
          <a:spcPct val="0"/>
        </a:spcBef>
        <a:spcAft>
          <a:spcPct val="0"/>
        </a:spcAft>
        <a:defRPr sz="5865">
          <a:solidFill>
            <a:schemeClr val="tx1"/>
          </a:solidFill>
          <a:latin typeface="Lao UI" panose="020B0502040204020203" pitchFamily="34" charset="0"/>
          <a:ea typeface="微软雅黑" panose="020B0503020204020204" charset="-122"/>
        </a:defRPr>
      </a:lvl9pPr>
    </p:titleStyle>
    <p:bodyStyle>
      <a:lvl1pPr marL="457200" indent="-4572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990600" indent="-3810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524000" indent="-304800" algn="l" rtl="0" fontAlgn="base">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2133600" indent="-304800" algn="l" rtl="0" fontAlgn="base">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743200" indent="-304800" algn="l" rtl="0" fontAlgn="base">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tags" Target="../tags/tag308.xml"/><Relationship Id="rId3" Type="http://schemas.openxmlformats.org/officeDocument/2006/relationships/tags" Target="../tags/tag307.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ags" Target="../tags/tag311.xml"/><Relationship Id="rId4" Type="http://schemas.openxmlformats.org/officeDocument/2006/relationships/image" Target="../media/image5.png"/><Relationship Id="rId3" Type="http://schemas.openxmlformats.org/officeDocument/2006/relationships/tags" Target="../tags/tag310.xml"/><Relationship Id="rId2" Type="http://schemas.openxmlformats.org/officeDocument/2006/relationships/image" Target="../media/image6.jpeg"/><Relationship Id="rId1" Type="http://schemas.openxmlformats.org/officeDocument/2006/relationships/tags" Target="../tags/tag309.xml"/></Relationships>
</file>

<file path=ppt/slides/_rels/slide3.xml.rels><?xml version="1.0" encoding="UTF-8" standalone="yes"?>
<Relationships xmlns="http://schemas.openxmlformats.org/package/2006/relationships"><Relationship Id="rId9" Type="http://schemas.openxmlformats.org/officeDocument/2006/relationships/image" Target="../media/image11.jpeg"/><Relationship Id="rId8" Type="http://schemas.openxmlformats.org/officeDocument/2006/relationships/tags" Target="../tags/tag314.xml"/><Relationship Id="rId7" Type="http://schemas.openxmlformats.org/officeDocument/2006/relationships/image" Target="../media/image10.png"/><Relationship Id="rId6" Type="http://schemas.openxmlformats.org/officeDocument/2006/relationships/tags" Target="../tags/tag313.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tags" Target="../tags/tag312.xml"/><Relationship Id="rId14" Type="http://schemas.openxmlformats.org/officeDocument/2006/relationships/slideLayout" Target="../slideLayouts/slideLayout15.xml"/><Relationship Id="rId13" Type="http://schemas.openxmlformats.org/officeDocument/2006/relationships/tags" Target="../tags/tag317.xml"/><Relationship Id="rId12" Type="http://schemas.openxmlformats.org/officeDocument/2006/relationships/tags" Target="../tags/tag316.xml"/><Relationship Id="rId11" Type="http://schemas.openxmlformats.org/officeDocument/2006/relationships/tags" Target="../tags/tag315.xml"/><Relationship Id="rId10" Type="http://schemas.openxmlformats.org/officeDocument/2006/relationships/image" Target="../media/image12.jpe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image" Target="../media/image19.jpeg"/><Relationship Id="rId7" Type="http://schemas.openxmlformats.org/officeDocument/2006/relationships/image" Target="../media/image18.jpeg"/><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5.png"/><Relationship Id="rId11" Type="http://schemas.openxmlformats.org/officeDocument/2006/relationships/slideLayout" Target="../slideLayouts/slideLayout25.xml"/><Relationship Id="rId10" Type="http://schemas.openxmlformats.org/officeDocument/2006/relationships/tags" Target="../tags/tag318.xml"/><Relationship Id="rId1"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25.xml"/><Relationship Id="rId7" Type="http://schemas.openxmlformats.org/officeDocument/2006/relationships/tags" Target="../tags/tag320.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tags" Target="../tags/tag319.xml"/><Relationship Id="rId2" Type="http://schemas.openxmlformats.org/officeDocument/2006/relationships/image" Target="../media/image5.png"/><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25.xml"/><Relationship Id="rId6" Type="http://schemas.openxmlformats.org/officeDocument/2006/relationships/tags" Target="../tags/tag32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tags" Target="../tags/tag321.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25.xml"/><Relationship Id="rId8" Type="http://schemas.openxmlformats.org/officeDocument/2006/relationships/tags" Target="../tags/tag324.xml"/><Relationship Id="rId7" Type="http://schemas.openxmlformats.org/officeDocument/2006/relationships/image" Target="../media/image29.jpeg"/><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tags" Target="../tags/tag323.xml"/><Relationship Id="rId2" Type="http://schemas.openxmlformats.org/officeDocument/2006/relationships/image" Target="../media/image5.pn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5.xml"/><Relationship Id="rId7" Type="http://schemas.openxmlformats.org/officeDocument/2006/relationships/tags" Target="../tags/tag32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jpeg"/><Relationship Id="rId2" Type="http://schemas.openxmlformats.org/officeDocument/2006/relationships/image" Target="../media/image5.png"/><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25.xml"/><Relationship Id="rId8" Type="http://schemas.openxmlformats.org/officeDocument/2006/relationships/tags" Target="../tags/tag327.xml"/><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8.png"/><Relationship Id="rId4" Type="http://schemas.openxmlformats.org/officeDocument/2006/relationships/image" Target="../media/image34.png"/><Relationship Id="rId3" Type="http://schemas.openxmlformats.org/officeDocument/2006/relationships/image" Target="../media/image26.png"/><Relationship Id="rId2" Type="http://schemas.openxmlformats.org/officeDocument/2006/relationships/tags" Target="../tags/tag326.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25.xml"/><Relationship Id="rId5" Type="http://schemas.openxmlformats.org/officeDocument/2006/relationships/tags" Target="../tags/tag328.xml"/><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25.xml"/><Relationship Id="rId7" Type="http://schemas.openxmlformats.org/officeDocument/2006/relationships/tags" Target="../tags/tag331.xml"/><Relationship Id="rId6" Type="http://schemas.openxmlformats.org/officeDocument/2006/relationships/image" Target="../media/image5.png"/><Relationship Id="rId5" Type="http://schemas.openxmlformats.org/officeDocument/2006/relationships/tags" Target="../tags/tag330.xml"/><Relationship Id="rId4" Type="http://schemas.openxmlformats.org/officeDocument/2006/relationships/image" Target="../media/image42.png"/><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tags" Target="../tags/tag329.xml"/></Relationships>
</file>

<file path=ppt/slides/_rels/slide12.xml.rels><?xml version="1.0" encoding="UTF-8" standalone="yes"?>
<Relationships xmlns="http://schemas.openxmlformats.org/package/2006/relationships"><Relationship Id="rId9" Type="http://schemas.openxmlformats.org/officeDocument/2006/relationships/tags" Target="../tags/tag334.xml"/><Relationship Id="rId8" Type="http://schemas.openxmlformats.org/officeDocument/2006/relationships/image" Target="../media/image11.jpeg"/><Relationship Id="rId7" Type="http://schemas.openxmlformats.org/officeDocument/2006/relationships/image" Target="../media/image45.png"/><Relationship Id="rId6" Type="http://schemas.openxmlformats.org/officeDocument/2006/relationships/tags" Target="../tags/tag333.xml"/><Relationship Id="rId5" Type="http://schemas.openxmlformats.org/officeDocument/2006/relationships/image" Target="../media/image44.png"/><Relationship Id="rId4" Type="http://schemas.openxmlformats.org/officeDocument/2006/relationships/tags" Target="../tags/tag332.xml"/><Relationship Id="rId3" Type="http://schemas.openxmlformats.org/officeDocument/2006/relationships/image" Target="../media/image43.jpeg"/><Relationship Id="rId2" Type="http://schemas.openxmlformats.org/officeDocument/2006/relationships/image" Target="../media/image5.png"/><Relationship Id="rId10" Type="http://schemas.openxmlformats.org/officeDocument/2006/relationships/slideLayout" Target="../slideLayouts/slideLayout25.xml"/><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25.xml"/><Relationship Id="rId7" Type="http://schemas.openxmlformats.org/officeDocument/2006/relationships/tags" Target="../tags/tag336.xml"/><Relationship Id="rId6" Type="http://schemas.openxmlformats.org/officeDocument/2006/relationships/image" Target="../media/image36.png"/><Relationship Id="rId5" Type="http://schemas.openxmlformats.org/officeDocument/2006/relationships/image" Target="../media/image47.png"/><Relationship Id="rId4" Type="http://schemas.openxmlformats.org/officeDocument/2006/relationships/image" Target="../media/image46.jpeg"/><Relationship Id="rId3" Type="http://schemas.openxmlformats.org/officeDocument/2006/relationships/image" Target="../media/image5.png"/><Relationship Id="rId2" Type="http://schemas.openxmlformats.org/officeDocument/2006/relationships/tags" Target="../tags/tag335.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9" Type="http://schemas.openxmlformats.org/officeDocument/2006/relationships/tags" Target="../tags/tag341.xml"/><Relationship Id="rId8" Type="http://schemas.openxmlformats.org/officeDocument/2006/relationships/image" Target="../media/image50.png"/><Relationship Id="rId7" Type="http://schemas.openxmlformats.org/officeDocument/2006/relationships/image" Target="../media/image49.jpeg"/><Relationship Id="rId6" Type="http://schemas.openxmlformats.org/officeDocument/2006/relationships/image" Target="../media/image48.png"/><Relationship Id="rId5" Type="http://schemas.openxmlformats.org/officeDocument/2006/relationships/image" Target="../media/image5.png"/><Relationship Id="rId4" Type="http://schemas.openxmlformats.org/officeDocument/2006/relationships/tags" Target="../tags/tag340.xml"/><Relationship Id="rId3" Type="http://schemas.openxmlformats.org/officeDocument/2006/relationships/tags" Target="../tags/tag339.xml"/><Relationship Id="rId2" Type="http://schemas.openxmlformats.org/officeDocument/2006/relationships/tags" Target="../tags/tag338.xml"/><Relationship Id="rId10" Type="http://schemas.openxmlformats.org/officeDocument/2006/relationships/slideLayout" Target="../slideLayouts/slideLayout25.xml"/><Relationship Id="rId1" Type="http://schemas.openxmlformats.org/officeDocument/2006/relationships/tags" Target="../tags/tag337.xml"/></Relationships>
</file>

<file path=ppt/slides/_rels/slide15.xml.rels><?xml version="1.0" encoding="UTF-8" standalone="yes"?>
<Relationships xmlns="http://schemas.openxmlformats.org/package/2006/relationships"><Relationship Id="rId9" Type="http://schemas.openxmlformats.org/officeDocument/2006/relationships/image" Target="../media/image53.jpeg"/><Relationship Id="rId8" Type="http://schemas.openxmlformats.org/officeDocument/2006/relationships/image" Target="../media/image52.jpeg"/><Relationship Id="rId7" Type="http://schemas.openxmlformats.org/officeDocument/2006/relationships/image" Target="../media/image5.png"/><Relationship Id="rId6" Type="http://schemas.openxmlformats.org/officeDocument/2006/relationships/tags" Target="../tags/tag346.xml"/><Relationship Id="rId5" Type="http://schemas.openxmlformats.org/officeDocument/2006/relationships/image" Target="../media/image51.png"/><Relationship Id="rId4" Type="http://schemas.openxmlformats.org/officeDocument/2006/relationships/tags" Target="../tags/tag345.xml"/><Relationship Id="rId3" Type="http://schemas.openxmlformats.org/officeDocument/2006/relationships/tags" Target="../tags/tag344.xml"/><Relationship Id="rId2" Type="http://schemas.openxmlformats.org/officeDocument/2006/relationships/tags" Target="../tags/tag343.xml"/><Relationship Id="rId11" Type="http://schemas.openxmlformats.org/officeDocument/2006/relationships/slideLayout" Target="../slideLayouts/slideLayout25.xml"/><Relationship Id="rId10" Type="http://schemas.openxmlformats.org/officeDocument/2006/relationships/tags" Target="../tags/tag347.xml"/><Relationship Id="rId1" Type="http://schemas.openxmlformats.org/officeDocument/2006/relationships/tags" Target="../tags/tag342.xml"/></Relationships>
</file>

<file path=ppt/slides/_rels/slide16.xml.rels><?xml version="1.0" encoding="UTF-8" standalone="yes"?>
<Relationships xmlns="http://schemas.openxmlformats.org/package/2006/relationships"><Relationship Id="rId9" Type="http://schemas.openxmlformats.org/officeDocument/2006/relationships/image" Target="../media/image55.png"/><Relationship Id="rId8" Type="http://schemas.openxmlformats.org/officeDocument/2006/relationships/image" Target="../media/image52.jpeg"/><Relationship Id="rId7" Type="http://schemas.openxmlformats.org/officeDocument/2006/relationships/image" Target="../media/image54.jpeg"/><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3" Type="http://schemas.openxmlformats.org/officeDocument/2006/relationships/image" Target="../media/image5.png"/><Relationship Id="rId2" Type="http://schemas.openxmlformats.org/officeDocument/2006/relationships/tags" Target="../tags/tag349.xml"/><Relationship Id="rId12" Type="http://schemas.openxmlformats.org/officeDocument/2006/relationships/slideLayout" Target="../slideLayouts/slideLayout25.xml"/><Relationship Id="rId11" Type="http://schemas.openxmlformats.org/officeDocument/2006/relationships/tags" Target="../tags/tag353.xml"/><Relationship Id="rId10" Type="http://schemas.openxmlformats.org/officeDocument/2006/relationships/image" Target="../media/image56.png"/><Relationship Id="rId1" Type="http://schemas.openxmlformats.org/officeDocument/2006/relationships/tags" Target="../tags/tag348.xml"/></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25.xml"/><Relationship Id="rId6" Type="http://schemas.openxmlformats.org/officeDocument/2006/relationships/tags" Target="../tags/tag356.xml"/><Relationship Id="rId5" Type="http://schemas.openxmlformats.org/officeDocument/2006/relationships/image" Target="../media/image59.jpeg"/><Relationship Id="rId4" Type="http://schemas.openxmlformats.org/officeDocument/2006/relationships/image" Target="../media/image58.jpeg"/><Relationship Id="rId3" Type="http://schemas.openxmlformats.org/officeDocument/2006/relationships/image" Target="../media/image57.jpeg"/><Relationship Id="rId2" Type="http://schemas.openxmlformats.org/officeDocument/2006/relationships/tags" Target="../tags/tag355.xml"/><Relationship Id="rId1" Type="http://schemas.openxmlformats.org/officeDocument/2006/relationships/tags" Target="../tags/tag354.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25.xml"/><Relationship Id="rId6" Type="http://schemas.openxmlformats.org/officeDocument/2006/relationships/tags" Target="../tags/tag359.xml"/><Relationship Id="rId5" Type="http://schemas.openxmlformats.org/officeDocument/2006/relationships/image" Target="../media/image62.png"/><Relationship Id="rId4" Type="http://schemas.openxmlformats.org/officeDocument/2006/relationships/image" Target="../media/image61.png"/><Relationship Id="rId3" Type="http://schemas.openxmlformats.org/officeDocument/2006/relationships/image" Target="../media/image60.png"/><Relationship Id="rId2" Type="http://schemas.openxmlformats.org/officeDocument/2006/relationships/tags" Target="../tags/tag358.xml"/><Relationship Id="rId1" Type="http://schemas.openxmlformats.org/officeDocument/2006/relationships/tags" Target="../tags/tag357.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5.xml"/><Relationship Id="rId3" Type="http://schemas.openxmlformats.org/officeDocument/2006/relationships/tags" Target="../tags/tag361.xml"/><Relationship Id="rId2" Type="http://schemas.openxmlformats.org/officeDocument/2006/relationships/image" Target="../media/image63.png"/><Relationship Id="rId1" Type="http://schemas.openxmlformats.org/officeDocument/2006/relationships/tags" Target="../tags/tag360.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362.xml"/><Relationship Id="rId1"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alphaModFix amt="20000"/>
          </a:blip>
          <a:stretch>
            <a:fillRect/>
          </a:stretch>
        </p:blipFill>
        <p:spPr>
          <a:xfrm>
            <a:off x="0" y="717550"/>
            <a:ext cx="12200890" cy="5768975"/>
          </a:xfrm>
          <a:prstGeom prst="rect">
            <a:avLst/>
          </a:prstGeom>
        </p:spPr>
      </p:pic>
      <p:pic>
        <p:nvPicPr>
          <p:cNvPr id="6" name="图片 5" descr="image"/>
          <p:cNvPicPr>
            <a:picLocks noChangeAspect="1"/>
          </p:cNvPicPr>
          <p:nvPr/>
        </p:nvPicPr>
        <p:blipFill>
          <a:blip r:embed="rId2"/>
          <a:stretch>
            <a:fillRect/>
          </a:stretch>
        </p:blipFill>
        <p:spPr>
          <a:xfrm>
            <a:off x="5307330" y="2275840"/>
            <a:ext cx="1497965" cy="1645285"/>
          </a:xfrm>
          <a:prstGeom prst="rect">
            <a:avLst/>
          </a:prstGeom>
        </p:spPr>
      </p:pic>
      <p:sp>
        <p:nvSpPr>
          <p:cNvPr id="8" name="文本框 7"/>
          <p:cNvSpPr txBox="1"/>
          <p:nvPr>
            <p:custDataLst>
              <p:tags r:id="rId3"/>
            </p:custDataLst>
          </p:nvPr>
        </p:nvSpPr>
        <p:spPr>
          <a:xfrm>
            <a:off x="884555" y="90170"/>
            <a:ext cx="10422255" cy="627380"/>
          </a:xfrm>
          <a:prstGeom prst="rect">
            <a:avLst/>
          </a:prstGeom>
        </p:spPr>
        <p:txBody>
          <a:bodyPr vert="horz" lIns="91440" tIns="45720" rIns="91440" bIns="45720" rtlCol="0" anchor="b">
            <a:noAutofit/>
          </a:bodyPr>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marL="0" indent="0" algn="ctr">
              <a:lnSpc>
                <a:spcPct val="100000"/>
              </a:lnSpc>
              <a:spcBef>
                <a:spcPts val="0"/>
              </a:spcBef>
              <a:spcAft>
                <a:spcPts val="0"/>
              </a:spcAft>
              <a:buSzPct val="100000"/>
              <a:buNone/>
            </a:pPr>
            <a:r>
              <a:rPr lang="en-US" sz="3200" b="1">
                <a:solidFill>
                  <a:srgbClr val="6C9F0B"/>
                </a:solidFill>
                <a:effectLst>
                  <a:outerShdw blurRad="50800" dist="38100" dir="2700000" algn="tl" rotWithShape="0">
                    <a:prstClr val="black">
                      <a:alpha val="40000"/>
                    </a:prstClr>
                  </a:outerShdw>
                </a:effectLst>
                <a:latin typeface="Microsoft YaHei UI" panose="020B0503020204020204" charset="-122"/>
                <a:ea typeface="Microsoft YaHei UI" panose="020B0503020204020204" charset="-122"/>
              </a:rPr>
              <a:t>CHAOJIE</a:t>
            </a:r>
            <a:r>
              <a:rPr sz="3200" b="1">
                <a:solidFill>
                  <a:srgbClr val="6C9F0B"/>
                </a:solidFill>
                <a:effectLst>
                  <a:outerShdw blurRad="50800" dist="38100" dir="2700000" algn="tl" rotWithShape="0">
                    <a:prstClr val="black">
                      <a:alpha val="40000"/>
                    </a:prstClr>
                  </a:outerShdw>
                </a:effectLst>
                <a:latin typeface="Microsoft YaHei UI" panose="020B0503020204020204" charset="-122"/>
                <a:ea typeface="Microsoft YaHei UI" panose="020B0503020204020204" charset="-122"/>
              </a:rPr>
              <a:t> TFT </a:t>
            </a:r>
            <a:r>
              <a:rPr lang="en-US" sz="3200" b="1">
                <a:solidFill>
                  <a:srgbClr val="6C9F0B"/>
                </a:solidFill>
                <a:effectLst>
                  <a:outerShdw blurRad="50800" dist="38100" dir="2700000" algn="tl" rotWithShape="0">
                    <a:prstClr val="black">
                      <a:alpha val="40000"/>
                    </a:prstClr>
                  </a:outerShdw>
                </a:effectLst>
                <a:latin typeface="Microsoft YaHei UI" panose="020B0503020204020204" charset="-122"/>
                <a:ea typeface="Microsoft YaHei UI" panose="020B0503020204020204" charset="-122"/>
              </a:rPr>
              <a:t>D</a:t>
            </a:r>
            <a:r>
              <a:rPr sz="3200" b="1">
                <a:solidFill>
                  <a:srgbClr val="6C9F0B"/>
                </a:solidFill>
                <a:effectLst>
                  <a:outerShdw blurRad="50800" dist="38100" dir="2700000" algn="tl" rotWithShape="0">
                    <a:prstClr val="black">
                      <a:alpha val="40000"/>
                    </a:prstClr>
                  </a:outerShdw>
                </a:effectLst>
                <a:latin typeface="Microsoft YaHei UI" panose="020B0503020204020204" charset="-122"/>
                <a:ea typeface="Microsoft YaHei UI" panose="020B0503020204020204" charset="-122"/>
              </a:rPr>
              <a:t>isplays and </a:t>
            </a:r>
            <a:r>
              <a:rPr lang="en-US" sz="3200" b="1">
                <a:solidFill>
                  <a:srgbClr val="6C9F0B"/>
                </a:solidFill>
                <a:effectLst>
                  <a:outerShdw blurRad="50800" dist="38100" dir="2700000" algn="tl" rotWithShape="0">
                    <a:prstClr val="black">
                      <a:alpha val="40000"/>
                    </a:prstClr>
                  </a:outerShdw>
                </a:effectLst>
                <a:latin typeface="Microsoft YaHei UI" panose="020B0503020204020204" charset="-122"/>
                <a:ea typeface="Microsoft YaHei UI" panose="020B0503020204020204" charset="-122"/>
              </a:rPr>
              <a:t>C</a:t>
            </a:r>
            <a:r>
              <a:rPr sz="3200" b="1">
                <a:solidFill>
                  <a:srgbClr val="6C9F0B"/>
                </a:solidFill>
                <a:effectLst>
                  <a:outerShdw blurRad="50800" dist="38100" dir="2700000" algn="tl" rotWithShape="0">
                    <a:prstClr val="black">
                      <a:alpha val="40000"/>
                    </a:prstClr>
                  </a:outerShdw>
                </a:effectLst>
                <a:latin typeface="Microsoft YaHei UI" panose="020B0503020204020204" charset="-122"/>
                <a:ea typeface="Microsoft YaHei UI" panose="020B0503020204020204" charset="-122"/>
              </a:rPr>
              <a:t>ustomization</a:t>
            </a:r>
            <a:endParaRPr sz="3200" b="1">
              <a:solidFill>
                <a:srgbClr val="6C9F0B"/>
              </a:solidFill>
              <a:effectLst>
                <a:outerShdw blurRad="50800" dist="38100" dir="2700000" algn="tl" rotWithShape="0">
                  <a:prstClr val="black">
                    <a:alpha val="40000"/>
                  </a:prstClr>
                </a:outerShdw>
              </a:effectLst>
              <a:latin typeface="Microsoft YaHei UI" panose="020B0503020204020204" charset="-122"/>
              <a:ea typeface="Microsoft YaHei UI" panose="020B0503020204020204" charset="-122"/>
            </a:endParaRPr>
          </a:p>
        </p:txBody>
      </p:sp>
    </p:spTree>
    <p:custDataLst>
      <p:tags r:id="rId4"/>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5"/>
          <p:cNvPicPr>
            <a:picLocks noChangeAspect="1"/>
          </p:cNvPicPr>
          <p:nvPr>
            <p:custDataLst>
              <p:tags r:id="rId1"/>
            </p:custDataLst>
          </p:nvPr>
        </p:nvPicPr>
        <p:blipFill>
          <a:blip r:embed="rId2"/>
          <a:stretch>
            <a:fillRect/>
          </a:stretch>
        </p:blipFill>
        <p:spPr>
          <a:xfrm>
            <a:off x="0" y="-4445"/>
            <a:ext cx="12192635" cy="6863080"/>
          </a:xfrm>
          <a:prstGeom prst="rect">
            <a:avLst/>
          </a:prstGeom>
        </p:spPr>
      </p:pic>
      <p:sp>
        <p:nvSpPr>
          <p:cNvPr id="7" name="矩形 6"/>
          <p:cNvSpPr/>
          <p:nvPr/>
        </p:nvSpPr>
        <p:spPr>
          <a:xfrm>
            <a:off x="5969635" y="990600"/>
            <a:ext cx="5117465" cy="3749040"/>
          </a:xfrm>
          <a:prstGeom prst="rect">
            <a:avLst/>
          </a:prstGeom>
          <a:solidFill>
            <a:schemeClr val="bg1"/>
          </a:solidFill>
        </p:spPr>
        <p:style>
          <a:lnRef idx="0">
            <a:srgbClr val="FFFFFF"/>
          </a:lnRef>
          <a:fillRef idx="1">
            <a:schemeClr val="accent1"/>
          </a:fillRef>
          <a:effectRef idx="0">
            <a:srgbClr val="FFFFFF"/>
          </a:effectRef>
          <a:fontRef idx="minor">
            <a:schemeClr val="lt1"/>
          </a:fontRef>
        </p:style>
        <p:txBody>
          <a:bodyPr rtlCol="0" anchor="ctr"/>
          <a:p>
            <a:pPr algn="ctr"/>
            <a:r>
              <a:rPr lang="zh-CN" altLang="en-US" sz="2400" b="1">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About Us</a:t>
            </a:r>
            <a:endParaRPr lang="zh-CN" altLang="en-US" sz="2400" b="1">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endParaRPr>
          </a:p>
          <a:p>
            <a:pPr algn="ctr"/>
            <a:endParaRPr lang="zh-CN" altLang="en-US" sz="2400" b="1">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endParaRPr>
          </a:p>
          <a:p>
            <a:pPr algn="l"/>
            <a:r>
              <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Taizhou Chaojie Electronic Technology Co., Ltd, has about 20 years of experience in manufacturing electric car/motorcycle/electric scooter displays.In 2016, we built and developed the TFT casting screen </a:t>
            </a:r>
            <a:r>
              <a:rPr lang="en-US" altLang="zh-CN"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displays</a:t>
            </a:r>
            <a:r>
              <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 through the Linux platform, and after that, we are committed to supplying </a:t>
            </a:r>
            <a:r>
              <a:rPr lang="en-US" altLang="zh-CN"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display</a:t>
            </a:r>
            <a:r>
              <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s for the electric car and motorcycle industry.</a:t>
            </a:r>
            <a:endPar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endParaRPr>
          </a:p>
          <a:p>
            <a:pPr algn="l"/>
            <a:endPar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endParaRPr>
          </a:p>
          <a:p>
            <a:pPr algn="l"/>
            <a:r>
              <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With our own manufacturing plant and professional team, we are able to continuously develop technology independently. And we provide customized service for our customers, including design, molding, upgrading, sample testing and customized boot LOGO.</a:t>
            </a:r>
            <a:endPar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endParaRPr>
          </a:p>
          <a:p>
            <a:pPr algn="l"/>
            <a:endPar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endParaRPr>
          </a:p>
          <a:p>
            <a:pPr algn="l"/>
            <a:r>
              <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Our </a:t>
            </a:r>
            <a:r>
              <a:rPr lang="en-US" altLang="zh-CN"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display</a:t>
            </a:r>
            <a:r>
              <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s can directly match the communication protocols of controllers such as Far Drive</a:t>
            </a:r>
            <a:r>
              <a:rPr lang="en-US" altLang="zh-CN"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r</a:t>
            </a:r>
            <a:r>
              <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 </a:t>
            </a:r>
            <a:r>
              <a:rPr lang="en-US" altLang="zh-CN"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Votol</a:t>
            </a:r>
            <a:r>
              <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 and Lin</a:t>
            </a:r>
            <a:r>
              <a:rPr lang="en-US" altLang="zh-CN"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gbo</a:t>
            </a:r>
            <a:r>
              <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 Technology. In addition, we provide </a:t>
            </a:r>
            <a:r>
              <a:rPr lang="en-US" altLang="zh-CN"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display</a:t>
            </a:r>
            <a:r>
              <a:rPr lang="zh-CN" altLang="en-US" sz="1200" b="1">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mn-ea"/>
              </a:rPr>
              <a:t>s for China Zongshen Group, Jinpeng Group, Aima Group, etc. We also cooperate with Spanish Silence, Swedish RGNT, Nepal Yatri, Sri Lanka Vega and other electric motorcycle manufacturers in various aspects.</a:t>
            </a:r>
            <a:endParaRPr lang="zh-CN" altLang="en-US" sz="1200" b="1">
              <a:solidFill>
                <a:schemeClr val="tx1"/>
              </a:solidFill>
              <a:effectLst>
                <a:outerShdw blurRad="38100" dist="25400" dir="5400000" algn="ctr" rotWithShape="0">
                  <a:srgbClr val="6E747A">
                    <a:alpha val="43000"/>
                  </a:srgbClr>
                </a:outerShdw>
              </a:effectLst>
              <a:latin typeface="Times New Roman" panose="02020603050405020304" charset="0"/>
              <a:cs typeface="Times New Roman" panose="02020603050405020304" charset="0"/>
              <a:sym typeface="+mn-ea"/>
            </a:endParaRPr>
          </a:p>
          <a:p>
            <a:pPr algn="l"/>
            <a:endParaRPr lang="zh-CN" altLang="en-US" sz="1200" b="1">
              <a:solidFill>
                <a:schemeClr val="tx1"/>
              </a:solidFill>
              <a:effectLst>
                <a:outerShdw blurRad="38100" dist="25400" dir="5400000" algn="ctr" rotWithShape="0">
                  <a:srgbClr val="6E747A">
                    <a:alpha val="43000"/>
                  </a:srgbClr>
                </a:outerShdw>
              </a:effectLst>
              <a:latin typeface="Times New Roman" panose="02020603050405020304" charset="0"/>
              <a:cs typeface="Times New Roman" panose="02020603050405020304" charset="0"/>
              <a:sym typeface="+mn-ea"/>
            </a:endParaRPr>
          </a:p>
        </p:txBody>
      </p:sp>
      <p:pic>
        <p:nvPicPr>
          <p:cNvPr id="8" name="图片 7" descr="image"/>
          <p:cNvPicPr>
            <a:picLocks noChangeAspect="1"/>
          </p:cNvPicPr>
          <p:nvPr>
            <p:custDataLst>
              <p:tags r:id="rId3"/>
            </p:custDataLst>
          </p:nvPr>
        </p:nvPicPr>
        <p:blipFill>
          <a:blip r:embed="rId4"/>
          <a:stretch>
            <a:fillRect/>
          </a:stretch>
        </p:blipFill>
        <p:spPr>
          <a:xfrm>
            <a:off x="146685" y="0"/>
            <a:ext cx="1497965" cy="1645285"/>
          </a:xfrm>
          <a:prstGeom prst="rect">
            <a:avLst/>
          </a:prstGeom>
        </p:spPr>
      </p:pic>
    </p:spTree>
    <p:custDataLst>
      <p:tags r:id="rId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image"/>
          <p:cNvPicPr>
            <a:picLocks noChangeAspect="1"/>
          </p:cNvPicPr>
          <p:nvPr/>
        </p:nvPicPr>
        <p:blipFill>
          <a:blip r:embed="rId1"/>
          <a:srcRect b="12173"/>
          <a:stretch>
            <a:fillRect/>
          </a:stretch>
        </p:blipFill>
        <p:spPr>
          <a:xfrm>
            <a:off x="11518265" y="6179185"/>
            <a:ext cx="640715" cy="618490"/>
          </a:xfrm>
          <a:prstGeom prst="rect">
            <a:avLst/>
          </a:prstGeom>
        </p:spPr>
      </p:pic>
      <p:sp>
        <p:nvSpPr>
          <p:cNvPr id="5" name="矩形 4"/>
          <p:cNvSpPr/>
          <p:nvPr/>
        </p:nvSpPr>
        <p:spPr>
          <a:xfrm>
            <a:off x="0" y="0"/>
            <a:ext cx="3743325" cy="732155"/>
          </a:xfrm>
          <a:prstGeom prst="rect">
            <a:avLst/>
          </a:prstGeom>
        </p:spPr>
        <p:style>
          <a:lnRef idx="0">
            <a:srgbClr val="FFFFFF"/>
          </a:lnRef>
          <a:fillRef idx="1">
            <a:schemeClr val="accent1"/>
          </a:fillRef>
          <a:effectRef idx="0">
            <a:srgbClr val="FFFFFF"/>
          </a:effectRef>
          <a:fontRef idx="minor">
            <a:schemeClr val="lt1"/>
          </a:fontRef>
        </p:style>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rPr>
              <a:t>Products</a:t>
            </a:r>
            <a:endParaRPr lang="en-US" altLang="zh-CN" sz="4000" b="1">
              <a:solidFill>
                <a:schemeClr val="bg1"/>
              </a:solidFill>
              <a:effectLst>
                <a:outerShdw blurRad="38100" dist="19050" dir="2700000" algn="tl" rotWithShape="0">
                  <a:schemeClr val="dk1">
                    <a:alpha val="40000"/>
                  </a:schemeClr>
                </a:outerShdw>
              </a:effectLst>
            </a:endParaRPr>
          </a:p>
        </p:txBody>
      </p:sp>
      <p:graphicFrame>
        <p:nvGraphicFramePr>
          <p:cNvPr id="9" name="表格 8"/>
          <p:cNvGraphicFramePr/>
          <p:nvPr>
            <p:custDataLst>
              <p:tags r:id="rId2"/>
            </p:custDataLst>
          </p:nvPr>
        </p:nvGraphicFramePr>
        <p:xfrm>
          <a:off x="1506220" y="2847340"/>
          <a:ext cx="9180195" cy="3771900"/>
        </p:xfrm>
        <a:graphic>
          <a:graphicData uri="http://schemas.openxmlformats.org/drawingml/2006/table">
            <a:tbl>
              <a:tblPr firstRow="1" bandRow="1">
                <a:tableStyleId>{5C22544A-7EE6-4342-B048-85BDC9FD1C3A}</a:tableStyleId>
              </a:tblPr>
              <a:tblGrid>
                <a:gridCol w="3060065"/>
                <a:gridCol w="3060065"/>
                <a:gridCol w="3060065"/>
              </a:tblGrid>
              <a:tr h="457200">
                <a:tc gridSpan="3">
                  <a:txBody>
                    <a:bodyPr/>
                    <a:p>
                      <a:pPr algn="ctr">
                        <a:buNone/>
                      </a:pPr>
                      <a:r>
                        <a:rPr sz="2400" kern="0" dirty="0">
                          <a:solidFill>
                            <a:srgbClr val="6C9F0B"/>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TFT </a:t>
                      </a:r>
                      <a:r>
                        <a:rPr lang="en-US" sz="2400" kern="0" dirty="0">
                          <a:solidFill>
                            <a:srgbClr val="6C9F0B"/>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Display</a:t>
                      </a:r>
                      <a:r>
                        <a:rPr sz="2400" kern="0" dirty="0">
                          <a:solidFill>
                            <a:srgbClr val="6C9F0B"/>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 Basic Functions</a:t>
                      </a:r>
                      <a:endParaRPr sz="2400" kern="0" dirty="0">
                        <a:solidFill>
                          <a:srgbClr val="6C9F0B"/>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solidFill>
                      <a:schemeClr val="bg2"/>
                    </a:solidFill>
                  </a:tcPr>
                </a:tc>
                <a:tc hMerge="1">
                  <a:tcPr/>
                </a:tc>
                <a:tc hMerge="1">
                  <a:tcPr/>
                </a:tc>
              </a:tr>
              <a:tr h="304800">
                <a:tc gridSpan="3">
                  <a:txBody>
                    <a:bodyPr/>
                    <a:p>
                      <a:pPr algn="ctr">
                        <a:buNone/>
                      </a:pPr>
                      <a:r>
                        <a:rPr sz="1400" b="1">
                          <a:latin typeface="Arial" panose="020B0604020202020204" pitchFamily="34" charset="0"/>
                          <a:cs typeface="Arial" panose="020B0604020202020204" pitchFamily="34" charset="0"/>
                          <a:sym typeface="+mn-ea"/>
                        </a:rPr>
                        <a:t>Supported communication protocols: one</a:t>
                      </a:r>
                      <a:r>
                        <a:rPr lang="en-US" sz="1400" b="1">
                          <a:latin typeface="Arial" panose="020B0604020202020204" pitchFamily="34" charset="0"/>
                          <a:cs typeface="Arial" panose="020B0604020202020204" pitchFamily="34" charset="0"/>
                          <a:sym typeface="+mn-ea"/>
                        </a:rPr>
                        <a:t>line</a:t>
                      </a:r>
                      <a:r>
                        <a:rPr sz="1400" b="1">
                          <a:latin typeface="Arial" panose="020B0604020202020204" pitchFamily="34" charset="0"/>
                          <a:cs typeface="Arial" panose="020B0604020202020204" pitchFamily="34" charset="0"/>
                          <a:sym typeface="+mn-ea"/>
                        </a:rPr>
                        <a:t>, CANBUS, Hall, RS485</a:t>
                      </a:r>
                      <a:endParaRPr sz="1400" b="1">
                        <a:latin typeface="Arial" panose="020B0604020202020204" pitchFamily="34" charset="0"/>
                        <a:cs typeface="Arial" panose="020B0604020202020204" pitchFamily="34" charset="0"/>
                        <a:sym typeface="+mn-ea"/>
                      </a:endParaRPr>
                    </a:p>
                  </a:txBody>
                  <a:tcPr>
                    <a:solidFill>
                      <a:srgbClr val="418FD8"/>
                    </a:solidFill>
                  </a:tcPr>
                </a:tc>
                <a:tc hMerge="1">
                  <a:tcPr>
                    <a:solidFill>
                      <a:schemeClr val="accent1">
                        <a:lumMod val="40000"/>
                        <a:lumOff val="60000"/>
                      </a:schemeClr>
                    </a:solidFill>
                  </a:tcPr>
                </a:tc>
                <a:tc hMerge="1">
                  <a:tcPr>
                    <a:solidFill>
                      <a:schemeClr val="accent1">
                        <a:lumMod val="40000"/>
                        <a:lumOff val="60000"/>
                      </a:schemeClr>
                    </a:solidFill>
                  </a:tcPr>
                </a:tc>
              </a:tr>
              <a:tr h="304800">
                <a:tc gridSpan="3">
                  <a:txBody>
                    <a:bodyPr/>
                    <a:p>
                      <a:pPr algn="ctr">
                        <a:buNone/>
                      </a:pPr>
                      <a:r>
                        <a:rPr lang="zh-CN" altLang="en-US" sz="1400" b="1">
                          <a:latin typeface="Arial" panose="020B0604020202020204" pitchFamily="34" charset="0"/>
                          <a:cs typeface="Arial" panose="020B0604020202020204" pitchFamily="34" charset="0"/>
                        </a:rPr>
                        <a:t>Highly adaptable to </a:t>
                      </a:r>
                      <a:r>
                        <a:rPr lang="en-US" altLang="zh-CN" sz="1400" b="1">
                          <a:latin typeface="Arial" panose="020B0604020202020204" pitchFamily="34" charset="0"/>
                          <a:cs typeface="Arial" panose="020B0604020202020204" pitchFamily="34" charset="0"/>
                        </a:rPr>
                        <a:t>far</a:t>
                      </a:r>
                      <a:r>
                        <a:rPr lang="zh-CN" altLang="en-US" sz="1400" b="1">
                          <a:latin typeface="Arial" panose="020B0604020202020204" pitchFamily="34" charset="0"/>
                          <a:cs typeface="Arial" panose="020B0604020202020204" pitchFamily="34" charset="0"/>
                        </a:rPr>
                        <a:t>drive</a:t>
                      </a:r>
                      <a:r>
                        <a:rPr lang="en-US" altLang="zh-CN" sz="1400" b="1">
                          <a:latin typeface="Arial" panose="020B0604020202020204" pitchFamily="34" charset="0"/>
                          <a:cs typeface="Arial" panose="020B0604020202020204" pitchFamily="34" charset="0"/>
                        </a:rPr>
                        <a:t>r</a:t>
                      </a:r>
                      <a:r>
                        <a:rPr lang="zh-CN" altLang="en-US" sz="1400" b="1">
                          <a:latin typeface="Arial" panose="020B0604020202020204" pitchFamily="34" charset="0"/>
                          <a:cs typeface="Arial" panose="020B0604020202020204" pitchFamily="34" charset="0"/>
                        </a:rPr>
                        <a:t> controller</a:t>
                      </a:r>
                      <a:endParaRPr lang="zh-CN" altLang="en-US" sz="1400" b="1">
                        <a:latin typeface="Arial" panose="020B0604020202020204" pitchFamily="34" charset="0"/>
                        <a:cs typeface="Arial" panose="020B0604020202020204" pitchFamily="34" charset="0"/>
                      </a:endParaRPr>
                    </a:p>
                  </a:txBody>
                  <a:tcPr>
                    <a:solidFill>
                      <a:schemeClr val="accent1">
                        <a:lumMod val="40000"/>
                        <a:lumOff val="60000"/>
                      </a:schemeClr>
                    </a:solidFill>
                  </a:tcPr>
                </a:tc>
                <a:tc hMerge="1">
                  <a:tcPr>
                    <a:solidFill>
                      <a:schemeClr val="accent1">
                        <a:lumMod val="40000"/>
                        <a:lumOff val="60000"/>
                      </a:schemeClr>
                    </a:solidFill>
                  </a:tcPr>
                </a:tc>
                <a:tc hMerge="1">
                  <a:tcPr>
                    <a:solidFill>
                      <a:schemeClr val="accent1">
                        <a:lumMod val="40000"/>
                        <a:lumOff val="60000"/>
                      </a:schemeClr>
                    </a:solidFill>
                  </a:tcPr>
                </a:tc>
              </a:tr>
              <a:tr h="510540">
                <a:tc>
                  <a:txBody>
                    <a:bodyPr/>
                    <a:p>
                      <a:pPr>
                        <a:buNone/>
                      </a:pPr>
                      <a:r>
                        <a:rPr sz="1200" b="0">
                          <a:latin typeface="Arial" panose="020B0604020202020204" pitchFamily="34" charset="0"/>
                          <a:cs typeface="Arial" panose="020B0604020202020204" pitchFamily="34" charset="0"/>
                        </a:rPr>
                        <a:t>Waterproof </a:t>
                      </a:r>
                      <a:r>
                        <a:rPr lang="en-US" sz="1200" b="0">
                          <a:latin typeface="Arial" panose="020B0604020202020204" pitchFamily="34" charset="0"/>
                          <a:cs typeface="Arial" panose="020B0604020202020204" pitchFamily="34" charset="0"/>
                        </a:rPr>
                        <a:t>Level</a:t>
                      </a:r>
                      <a:r>
                        <a:rPr sz="1200" b="0">
                          <a:latin typeface="Arial" panose="020B0604020202020204" pitchFamily="34" charset="0"/>
                          <a:cs typeface="Arial" panose="020B0604020202020204" pitchFamily="34" charset="0"/>
                        </a:rPr>
                        <a:t>:IP65</a:t>
                      </a:r>
                      <a:endParaRPr sz="1200" b="0">
                        <a:latin typeface="Arial" panose="020B0604020202020204" pitchFamily="34" charset="0"/>
                        <a:cs typeface="Arial" panose="020B0604020202020204" pitchFamily="34" charset="0"/>
                      </a:endParaRPr>
                    </a:p>
                  </a:txBody>
                  <a:tcPr>
                    <a:solidFill>
                      <a:srgbClr val="CCD6EA"/>
                    </a:solidFill>
                  </a:tcPr>
                </a:tc>
                <a:tc>
                  <a:txBody>
                    <a:bodyPr/>
                    <a:p>
                      <a:pPr>
                        <a:buNone/>
                      </a:pPr>
                      <a:r>
                        <a:rPr lang="en-US" sz="1200" b="0">
                          <a:latin typeface="Arial" panose="020B0604020202020204" pitchFamily="34" charset="0"/>
                          <a:cs typeface="Arial" panose="020B0604020202020204" pitchFamily="34" charset="0"/>
                        </a:rPr>
                        <a:t>A</a:t>
                      </a:r>
                      <a:r>
                        <a:rPr sz="1200" b="0">
                          <a:latin typeface="Arial" panose="020B0604020202020204" pitchFamily="34" charset="0"/>
                          <a:cs typeface="Arial" panose="020B0604020202020204" pitchFamily="34" charset="0"/>
                        </a:rPr>
                        <a:t>mbient Temperature:-30℃ ~ 80 ℃</a:t>
                      </a:r>
                      <a:endParaRPr sz="1200" b="0">
                        <a:latin typeface="Arial" panose="020B0604020202020204" pitchFamily="34" charset="0"/>
                        <a:cs typeface="Arial" panose="020B0604020202020204" pitchFamily="34" charset="0"/>
                      </a:endParaRPr>
                    </a:p>
                  </a:txBody>
                  <a:tcPr>
                    <a:solidFill>
                      <a:srgbClr val="CCD6EA"/>
                    </a:solidFill>
                  </a:tcPr>
                </a:tc>
                <a:tc>
                  <a:txBody>
                    <a:bodyPr/>
                    <a:p>
                      <a:pPr>
                        <a:buNone/>
                      </a:pPr>
                      <a:r>
                        <a:rPr sz="1200" b="0">
                          <a:latin typeface="Arial" panose="020B0604020202020204" pitchFamily="34" charset="0"/>
                          <a:cs typeface="Arial" panose="020B0604020202020204" pitchFamily="34" charset="0"/>
                        </a:rPr>
                        <a:t>Default support: </a:t>
                      </a:r>
                      <a:r>
                        <a:rPr lang="en-US" sz="1200" b="0">
                          <a:latin typeface="Arial" panose="020B0604020202020204" pitchFamily="34" charset="0"/>
                          <a:cs typeface="Arial" panose="020B0604020202020204" pitchFamily="34" charset="0"/>
                        </a:rPr>
                        <a:t>oneline</a:t>
                      </a:r>
                      <a:r>
                        <a:rPr sz="1200" b="0">
                          <a:latin typeface="Arial" panose="020B0604020202020204" pitchFamily="34" charset="0"/>
                          <a:cs typeface="Arial" panose="020B0604020202020204" pitchFamily="34" charset="0"/>
                        </a:rPr>
                        <a:t>, FarDriver CAN18, Hall sensor</a:t>
                      </a:r>
                      <a:endParaRPr sz="1200" b="0">
                        <a:latin typeface="Arial" panose="020B0604020202020204" pitchFamily="34" charset="0"/>
                        <a:cs typeface="Arial" panose="020B0604020202020204" pitchFamily="34" charset="0"/>
                      </a:endParaRPr>
                    </a:p>
                  </a:txBody>
                  <a:tcPr>
                    <a:solidFill>
                      <a:srgbClr val="CCD6EA"/>
                    </a:solidFill>
                  </a:tcPr>
                </a:tc>
              </a:tr>
              <a:tr h="334010">
                <a:tc>
                  <a:txBody>
                    <a:bodyPr/>
                    <a:p>
                      <a:pPr>
                        <a:buNone/>
                      </a:pPr>
                      <a:r>
                        <a:rPr lang="zh-CN" altLang="en-US" sz="1200">
                          <a:latin typeface="Arial" panose="020B0604020202020204" pitchFamily="34" charset="0"/>
                          <a:cs typeface="Arial" panose="020B0604020202020204" pitchFamily="34" charset="0"/>
                        </a:rPr>
                        <a:t>Speed </a:t>
                      </a:r>
                      <a:endParaRPr lang="zh-CN" altLang="en-US" sz="1200">
                        <a:latin typeface="Arial" panose="020B0604020202020204" pitchFamily="34" charset="0"/>
                        <a:cs typeface="Arial" panose="020B0604020202020204" pitchFamily="34" charset="0"/>
                      </a:endParaRPr>
                    </a:p>
                  </a:txBody>
                  <a:tcPr/>
                </a:tc>
                <a:tc>
                  <a:txBody>
                    <a:bodyPr/>
                    <a:p>
                      <a:pPr>
                        <a:buNone/>
                      </a:pPr>
                      <a:r>
                        <a:rPr sz="1200">
                          <a:latin typeface="Arial" panose="020B0604020202020204" pitchFamily="34" charset="0"/>
                          <a:cs typeface="Arial" panose="020B0604020202020204" pitchFamily="34" charset="0"/>
                        </a:rPr>
                        <a:t> Left/</a:t>
                      </a:r>
                      <a:r>
                        <a:rPr lang="en-US" sz="1200">
                          <a:latin typeface="Arial" panose="020B0604020202020204" pitchFamily="34" charset="0"/>
                          <a:cs typeface="Arial" panose="020B0604020202020204" pitchFamily="34" charset="0"/>
                        </a:rPr>
                        <a:t>Ri</a:t>
                      </a:r>
                      <a:r>
                        <a:rPr sz="1200">
                          <a:latin typeface="Arial" panose="020B0604020202020204" pitchFamily="34" charset="0"/>
                          <a:cs typeface="Arial" panose="020B0604020202020204" pitchFamily="34" charset="0"/>
                        </a:rPr>
                        <a:t>ght </a:t>
                      </a:r>
                      <a:r>
                        <a:rPr lang="en-US" sz="1200">
                          <a:latin typeface="Arial" panose="020B0604020202020204" pitchFamily="34" charset="0"/>
                          <a:cs typeface="Arial" panose="020B0604020202020204" pitchFamily="34" charset="0"/>
                        </a:rPr>
                        <a:t>T</a:t>
                      </a:r>
                      <a:r>
                        <a:rPr sz="1200">
                          <a:latin typeface="Arial" panose="020B0604020202020204" pitchFamily="34" charset="0"/>
                          <a:cs typeface="Arial" panose="020B0604020202020204" pitchFamily="34" charset="0"/>
                        </a:rPr>
                        <a:t>urn </a:t>
                      </a:r>
                      <a:r>
                        <a:rPr lang="en-US" sz="1200">
                          <a:latin typeface="Arial" panose="020B0604020202020204" pitchFamily="34" charset="0"/>
                          <a:cs typeface="Arial" panose="020B0604020202020204" pitchFamily="34" charset="0"/>
                        </a:rPr>
                        <a:t>S</a:t>
                      </a:r>
                      <a:r>
                        <a:rPr sz="1200">
                          <a:latin typeface="Arial" panose="020B0604020202020204" pitchFamily="34" charset="0"/>
                          <a:cs typeface="Arial" panose="020B0604020202020204" pitchFamily="34" charset="0"/>
                        </a:rPr>
                        <a:t>ignal</a:t>
                      </a:r>
                      <a:endParaRPr sz="1200">
                        <a:latin typeface="Arial" panose="020B0604020202020204" pitchFamily="34" charset="0"/>
                        <a:cs typeface="Arial" panose="020B0604020202020204" pitchFamily="34" charset="0"/>
                      </a:endParaRPr>
                    </a:p>
                  </a:txBody>
                  <a:tcPr/>
                </a:tc>
                <a:tc>
                  <a:txBody>
                    <a:bodyPr/>
                    <a:p>
                      <a:pPr>
                        <a:buNone/>
                      </a:pPr>
                      <a:r>
                        <a:rPr lang="zh-CN" altLang="en-US" sz="1200">
                          <a:latin typeface="Arial" panose="020B0604020202020204" pitchFamily="34" charset="0"/>
                          <a:cs typeface="Arial" panose="020B0604020202020204" pitchFamily="34" charset="0"/>
                        </a:rPr>
                        <a:t>Ready </a:t>
                      </a:r>
                      <a:r>
                        <a:rPr lang="en-US" altLang="zh-CN" sz="1200">
                          <a:latin typeface="Arial" panose="020B0604020202020204" pitchFamily="34" charset="0"/>
                          <a:cs typeface="Arial" panose="020B0604020202020204" pitchFamily="34" charset="0"/>
                        </a:rPr>
                        <a:t>I</a:t>
                      </a:r>
                      <a:r>
                        <a:rPr lang="zh-CN" altLang="en-US" sz="1200">
                          <a:latin typeface="Arial" panose="020B0604020202020204" pitchFamily="34" charset="0"/>
                          <a:cs typeface="Arial" panose="020B0604020202020204" pitchFamily="34" charset="0"/>
                        </a:rPr>
                        <a:t>ndication</a:t>
                      </a:r>
                      <a:endParaRPr lang="zh-CN" altLang="en-US" sz="1200">
                        <a:latin typeface="Arial" panose="020B0604020202020204" pitchFamily="34" charset="0"/>
                        <a:cs typeface="Arial" panose="020B0604020202020204" pitchFamily="34" charset="0"/>
                      </a:endParaRPr>
                    </a:p>
                  </a:txBody>
                  <a:tcPr/>
                </a:tc>
              </a:tr>
              <a:tr h="309245">
                <a:tc>
                  <a:txBody>
                    <a:bodyPr/>
                    <a:p>
                      <a:pPr>
                        <a:buNone/>
                      </a:pPr>
                      <a:r>
                        <a:rPr lang="zh-CN" altLang="en-US" sz="1200">
                          <a:latin typeface="Arial" panose="020B0604020202020204" pitchFamily="34" charset="0"/>
                          <a:cs typeface="Arial" panose="020B0604020202020204" pitchFamily="34" charset="0"/>
                          <a:sym typeface="+mn-ea"/>
                        </a:rPr>
                        <a:t>P </a:t>
                      </a:r>
                      <a:r>
                        <a:rPr lang="en-US" altLang="zh-CN" sz="1200">
                          <a:latin typeface="Arial" panose="020B0604020202020204" pitchFamily="34" charset="0"/>
                          <a:cs typeface="Arial" panose="020B0604020202020204" pitchFamily="34" charset="0"/>
                          <a:sym typeface="+mn-ea"/>
                        </a:rPr>
                        <a:t>Gear</a:t>
                      </a:r>
                      <a:endParaRPr lang="en-US" altLang="zh-CN" sz="1200">
                        <a:latin typeface="Arial" panose="020B0604020202020204" pitchFamily="34" charset="0"/>
                        <a:cs typeface="Arial" panose="020B0604020202020204" pitchFamily="34" charset="0"/>
                        <a:sym typeface="+mn-ea"/>
                      </a:endParaRPr>
                    </a:p>
                  </a:txBody>
                  <a:tcPr/>
                </a:tc>
                <a:tc>
                  <a:txBody>
                    <a:bodyPr/>
                    <a:p>
                      <a:pPr>
                        <a:buNone/>
                      </a:pPr>
                      <a:r>
                        <a:rPr lang="zh-CN" altLang="en-US" sz="1200">
                          <a:latin typeface="Arial" panose="020B0604020202020204" pitchFamily="34" charset="0"/>
                          <a:cs typeface="Arial" panose="020B0604020202020204" pitchFamily="34" charset="0"/>
                          <a:sym typeface="+mn-ea"/>
                        </a:rPr>
                        <a:t>Gear DNR123</a:t>
                      </a:r>
                      <a:endParaRPr lang="zh-CN" altLang="en-US" sz="1200">
                        <a:latin typeface="Arial" panose="020B0604020202020204" pitchFamily="34" charset="0"/>
                        <a:cs typeface="Arial" panose="020B0604020202020204" pitchFamily="34" charset="0"/>
                        <a:sym typeface="+mn-ea"/>
                      </a:endParaRPr>
                    </a:p>
                  </a:txBody>
                  <a:tcPr/>
                </a:tc>
                <a:tc>
                  <a:txBody>
                    <a:bodyPr/>
                    <a:p>
                      <a:pPr>
                        <a:buNone/>
                      </a:pPr>
                      <a:r>
                        <a:rPr lang="zh-CN" altLang="en-US" sz="1200">
                          <a:latin typeface="Arial" panose="020B0604020202020204" pitchFamily="34" charset="0"/>
                          <a:cs typeface="Arial" panose="020B0604020202020204" pitchFamily="34" charset="0"/>
                          <a:sym typeface="+mn-ea"/>
                        </a:rPr>
                        <a:t>Headlight</a:t>
                      </a:r>
                      <a:endParaRPr lang="zh-CN" altLang="en-US" sz="1200">
                        <a:latin typeface="Arial" panose="020B0604020202020204" pitchFamily="34" charset="0"/>
                        <a:cs typeface="Arial" panose="020B0604020202020204" pitchFamily="34" charset="0"/>
                        <a:sym typeface="+mn-ea"/>
                      </a:endParaRPr>
                    </a:p>
                  </a:txBody>
                  <a:tcPr/>
                </a:tc>
              </a:tr>
              <a:tr h="309245">
                <a:tc>
                  <a:txBody>
                    <a:bodyPr/>
                    <a:p>
                      <a:pPr>
                        <a:buNone/>
                      </a:pPr>
                      <a:r>
                        <a:rPr lang="zh-CN" altLang="en-US" sz="1200">
                          <a:latin typeface="Arial" panose="020B0604020202020204" pitchFamily="34" charset="0"/>
                          <a:cs typeface="Arial" panose="020B0604020202020204" pitchFamily="34" charset="0"/>
                          <a:sym typeface="+mn-ea"/>
                        </a:rPr>
                        <a:t>Total Mileage</a:t>
                      </a:r>
                      <a:endParaRPr lang="zh-CN" altLang="en-US" sz="1200">
                        <a:latin typeface="Arial" panose="020B0604020202020204" pitchFamily="34" charset="0"/>
                        <a:cs typeface="Arial" panose="020B0604020202020204" pitchFamily="34" charset="0"/>
                        <a:sym typeface="+mn-ea"/>
                      </a:endParaRPr>
                    </a:p>
                  </a:txBody>
                  <a:tcPr/>
                </a:tc>
                <a:tc>
                  <a:txBody>
                    <a:bodyPr/>
                    <a:p>
                      <a:pPr>
                        <a:buNone/>
                      </a:pPr>
                      <a:r>
                        <a:rPr lang="zh-CN" altLang="en-US" sz="1200">
                          <a:latin typeface="Arial" panose="020B0604020202020204" pitchFamily="34" charset="0"/>
                          <a:cs typeface="Arial" panose="020B0604020202020204" pitchFamily="34" charset="0"/>
                          <a:sym typeface="+mn-ea"/>
                        </a:rPr>
                        <a:t>Trip Mileage</a:t>
                      </a:r>
                      <a:endParaRPr lang="zh-CN" altLang="en-US" sz="1200">
                        <a:latin typeface="Arial" panose="020B0604020202020204" pitchFamily="34" charset="0"/>
                        <a:cs typeface="Arial" panose="020B0604020202020204" pitchFamily="34" charset="0"/>
                        <a:sym typeface="+mn-ea"/>
                      </a:endParaRPr>
                    </a:p>
                  </a:txBody>
                  <a:tcPr/>
                </a:tc>
                <a:tc>
                  <a:txBody>
                    <a:bodyPr/>
                    <a:p>
                      <a:pPr>
                        <a:buNone/>
                      </a:pPr>
                      <a:r>
                        <a:rPr lang="zh-CN" altLang="en-US" sz="1200">
                          <a:latin typeface="Arial" panose="020B0604020202020204" pitchFamily="34" charset="0"/>
                          <a:cs typeface="Arial" panose="020B0604020202020204" pitchFamily="34" charset="0"/>
                        </a:rPr>
                        <a:t>Remaining Mileage</a:t>
                      </a:r>
                      <a:endParaRPr lang="zh-CN" altLang="en-US" sz="1200">
                        <a:latin typeface="Arial" panose="020B0604020202020204" pitchFamily="34" charset="0"/>
                        <a:cs typeface="Arial" panose="020B0604020202020204" pitchFamily="34" charset="0"/>
                      </a:endParaRPr>
                    </a:p>
                  </a:txBody>
                  <a:tcPr/>
                </a:tc>
              </a:tr>
              <a:tr h="509905">
                <a:tc>
                  <a:txBody>
                    <a:bodyPr/>
                    <a:p>
                      <a:pPr>
                        <a:buNone/>
                      </a:pPr>
                      <a:r>
                        <a:rPr sz="1200">
                          <a:latin typeface="Arial" panose="020B0604020202020204" pitchFamily="34" charset="0"/>
                          <a:cs typeface="Arial" panose="020B0604020202020204" pitchFamily="34" charset="0"/>
                          <a:sym typeface="+mn-ea"/>
                        </a:rPr>
                        <a:t>Volume up/down</a:t>
                      </a:r>
                      <a:endParaRPr sz="1200">
                        <a:latin typeface="Arial" panose="020B0604020202020204" pitchFamily="34" charset="0"/>
                        <a:cs typeface="Arial" panose="020B0604020202020204" pitchFamily="34" charset="0"/>
                        <a:sym typeface="+mn-ea"/>
                      </a:endParaRPr>
                    </a:p>
                  </a:txBody>
                  <a:tcPr/>
                </a:tc>
                <a:tc>
                  <a:txBody>
                    <a:bodyPr/>
                    <a:p>
                      <a:pPr>
                        <a:buNone/>
                      </a:pPr>
                      <a:r>
                        <a:rPr sz="1200">
                          <a:latin typeface="Arial" panose="020B0604020202020204" pitchFamily="34" charset="0"/>
                          <a:cs typeface="Arial" panose="020B0604020202020204" pitchFamily="34" charset="0"/>
                          <a:sym typeface="+mn-ea"/>
                        </a:rPr>
                        <a:t>Single/</a:t>
                      </a:r>
                      <a:r>
                        <a:rPr lang="en-US" sz="1200">
                          <a:latin typeface="Arial" panose="020B0604020202020204" pitchFamily="34" charset="0"/>
                          <a:cs typeface="Arial" panose="020B0604020202020204" pitchFamily="34" charset="0"/>
                          <a:sym typeface="+mn-ea"/>
                        </a:rPr>
                        <a:t>D</a:t>
                      </a:r>
                      <a:r>
                        <a:rPr sz="1200">
                          <a:latin typeface="Arial" panose="020B0604020202020204" pitchFamily="34" charset="0"/>
                          <a:cs typeface="Arial" panose="020B0604020202020204" pitchFamily="34" charset="0"/>
                          <a:sym typeface="+mn-ea"/>
                        </a:rPr>
                        <a:t>ual </a:t>
                      </a:r>
                      <a:r>
                        <a:rPr lang="en-US" sz="1200">
                          <a:latin typeface="Arial" panose="020B0604020202020204" pitchFamily="34" charset="0"/>
                          <a:cs typeface="Arial" panose="020B0604020202020204" pitchFamily="34" charset="0"/>
                          <a:sym typeface="+mn-ea"/>
                        </a:rPr>
                        <a:t>L</a:t>
                      </a:r>
                      <a:r>
                        <a:rPr sz="1200">
                          <a:latin typeface="Arial" panose="020B0604020202020204" pitchFamily="34" charset="0"/>
                          <a:cs typeface="Arial" panose="020B0604020202020204" pitchFamily="34" charset="0"/>
                          <a:sym typeface="+mn-ea"/>
                        </a:rPr>
                        <a:t>ithium </a:t>
                      </a:r>
                      <a:r>
                        <a:rPr lang="en-US" sz="1200">
                          <a:latin typeface="Arial" panose="020B0604020202020204" pitchFamily="34" charset="0"/>
                          <a:cs typeface="Arial" panose="020B0604020202020204" pitchFamily="34" charset="0"/>
                          <a:sym typeface="+mn-ea"/>
                        </a:rPr>
                        <a:t>B</a:t>
                      </a:r>
                      <a:r>
                        <a:rPr sz="1200">
                          <a:latin typeface="Arial" panose="020B0604020202020204" pitchFamily="34" charset="0"/>
                          <a:cs typeface="Arial" panose="020B0604020202020204" pitchFamily="34" charset="0"/>
                          <a:sym typeface="+mn-ea"/>
                        </a:rPr>
                        <a:t>attery </a:t>
                      </a:r>
                      <a:r>
                        <a:rPr lang="en-US" sz="1200">
                          <a:latin typeface="Arial" panose="020B0604020202020204" pitchFamily="34" charset="0"/>
                          <a:cs typeface="Arial" panose="020B0604020202020204" pitchFamily="34" charset="0"/>
                          <a:sym typeface="+mn-ea"/>
                        </a:rPr>
                        <a:t>L</a:t>
                      </a:r>
                      <a:r>
                        <a:rPr sz="1200">
                          <a:latin typeface="Arial" panose="020B0604020202020204" pitchFamily="34" charset="0"/>
                          <a:cs typeface="Arial" panose="020B0604020202020204" pitchFamily="34" charset="0"/>
                          <a:sym typeface="+mn-ea"/>
                        </a:rPr>
                        <a:t>evel</a:t>
                      </a:r>
                      <a:endParaRPr sz="1200">
                        <a:latin typeface="Arial" panose="020B0604020202020204" pitchFamily="34" charset="0"/>
                        <a:cs typeface="Arial" panose="020B0604020202020204" pitchFamily="34" charset="0"/>
                        <a:sym typeface="+mn-ea"/>
                      </a:endParaRPr>
                    </a:p>
                  </a:txBody>
                  <a:tcPr/>
                </a:tc>
                <a:tc>
                  <a:txBody>
                    <a:bodyPr/>
                    <a:p>
                      <a:pPr>
                        <a:buNone/>
                      </a:pPr>
                      <a:r>
                        <a:rPr lang="zh-CN" altLang="en-US" sz="1200">
                          <a:latin typeface="Arial" panose="020B0604020202020204" pitchFamily="34" charset="0"/>
                          <a:cs typeface="Arial" panose="020B0604020202020204" pitchFamily="34" charset="0"/>
                        </a:rPr>
                        <a:t>Remaining </a:t>
                      </a:r>
                      <a:r>
                        <a:rPr lang="en-US" altLang="zh-CN" sz="1200">
                          <a:latin typeface="Arial" panose="020B0604020202020204" pitchFamily="34" charset="0"/>
                          <a:cs typeface="Arial" panose="020B0604020202020204" pitchFamily="34" charset="0"/>
                        </a:rPr>
                        <a:t>B</a:t>
                      </a:r>
                      <a:r>
                        <a:rPr lang="zh-CN" altLang="en-US" sz="1200">
                          <a:latin typeface="Arial" panose="020B0604020202020204" pitchFamily="34" charset="0"/>
                          <a:cs typeface="Arial" panose="020B0604020202020204" pitchFamily="34" charset="0"/>
                        </a:rPr>
                        <a:t>attery </a:t>
                      </a:r>
                      <a:r>
                        <a:rPr lang="en-US" altLang="zh-CN" sz="1200">
                          <a:latin typeface="Arial" panose="020B0604020202020204" pitchFamily="34" charset="0"/>
                          <a:cs typeface="Arial" panose="020B0604020202020204" pitchFamily="34" charset="0"/>
                        </a:rPr>
                        <a:t>L</a:t>
                      </a:r>
                      <a:r>
                        <a:rPr lang="zh-CN" altLang="en-US" sz="1200">
                          <a:latin typeface="Arial" panose="020B0604020202020204" pitchFamily="34" charset="0"/>
                          <a:cs typeface="Arial" panose="020B0604020202020204" pitchFamily="34" charset="0"/>
                        </a:rPr>
                        <a:t>evel</a:t>
                      </a:r>
                      <a:endParaRPr lang="zh-CN" altLang="en-US" sz="1200">
                        <a:latin typeface="Arial" panose="020B0604020202020204" pitchFamily="34" charset="0"/>
                        <a:cs typeface="Arial" panose="020B0604020202020204" pitchFamily="34" charset="0"/>
                      </a:endParaRPr>
                    </a:p>
                  </a:txBody>
                  <a:tcPr/>
                </a:tc>
              </a:tr>
              <a:tr h="311150">
                <a:tc>
                  <a:txBody>
                    <a:bodyPr/>
                    <a:p>
                      <a:pPr>
                        <a:buNone/>
                      </a:pPr>
                      <a:r>
                        <a:rPr lang="zh-CN" altLang="en-US" sz="1200">
                          <a:latin typeface="Arial" panose="020B0604020202020204" pitchFamily="34" charset="0"/>
                          <a:cs typeface="Arial" panose="020B0604020202020204" pitchFamily="34" charset="0"/>
                          <a:sym typeface="+mn-ea"/>
                        </a:rPr>
                        <a:t>Multimedia</a:t>
                      </a:r>
                      <a:endParaRPr lang="zh-CN" altLang="en-US" sz="1200">
                        <a:latin typeface="Arial" panose="020B0604020202020204" pitchFamily="34" charset="0"/>
                        <a:cs typeface="Arial" panose="020B0604020202020204" pitchFamily="34" charset="0"/>
                        <a:sym typeface="+mn-ea"/>
                      </a:endParaRPr>
                    </a:p>
                  </a:txBody>
                  <a:tcPr/>
                </a:tc>
                <a:tc>
                  <a:txBody>
                    <a:bodyPr/>
                    <a:p>
                      <a:pPr>
                        <a:buNone/>
                      </a:pPr>
                      <a:r>
                        <a:rPr sz="1200">
                          <a:latin typeface="Arial" panose="020B0604020202020204" pitchFamily="34" charset="0"/>
                          <a:cs typeface="Arial" panose="020B0604020202020204" pitchFamily="34" charset="0"/>
                        </a:rPr>
                        <a:t>Brake Alert</a:t>
                      </a:r>
                      <a:endParaRPr sz="1200">
                        <a:latin typeface="Arial" panose="020B0604020202020204" pitchFamily="34" charset="0"/>
                        <a:cs typeface="Arial" panose="020B0604020202020204" pitchFamily="34" charset="0"/>
                      </a:endParaRPr>
                    </a:p>
                  </a:txBody>
                  <a:tcPr/>
                </a:tc>
                <a:tc>
                  <a:txBody>
                    <a:bodyPr/>
                    <a:p>
                      <a:pPr>
                        <a:buNone/>
                      </a:pPr>
                      <a:r>
                        <a:rPr sz="1200">
                          <a:latin typeface="Arial" panose="020B0604020202020204" pitchFamily="34" charset="0"/>
                          <a:cs typeface="Arial" panose="020B0604020202020204" pitchFamily="34" charset="0"/>
                        </a:rPr>
                        <a:t>Vehicle Trouble</a:t>
                      </a:r>
                      <a:endParaRPr sz="1200">
                        <a:latin typeface="Arial" panose="020B0604020202020204" pitchFamily="34" charset="0"/>
                        <a:cs typeface="Arial" panose="020B0604020202020204" pitchFamily="34" charset="0"/>
                      </a:endParaRPr>
                    </a:p>
                  </a:txBody>
                  <a:tcPr/>
                </a:tc>
              </a:tr>
              <a:tr h="421005">
                <a:tc>
                  <a:txBody>
                    <a:bodyPr/>
                    <a:p>
                      <a:pPr>
                        <a:buNone/>
                      </a:pPr>
                      <a:r>
                        <a:rPr lang="zh-CN" altLang="en-US" sz="1200">
                          <a:latin typeface="Arial" panose="020B0604020202020204" pitchFamily="34" charset="0"/>
                          <a:cs typeface="Arial" panose="020B0604020202020204" pitchFamily="34" charset="0"/>
                          <a:sym typeface="+mn-ea"/>
                        </a:rPr>
                        <a:t>Bluetooth </a:t>
                      </a:r>
                      <a:r>
                        <a:rPr lang="en-US" altLang="zh-CN" sz="1200">
                          <a:latin typeface="Arial" panose="020B0604020202020204" pitchFamily="34" charset="0"/>
                          <a:cs typeface="Arial" panose="020B0604020202020204" pitchFamily="34" charset="0"/>
                          <a:sym typeface="+mn-ea"/>
                        </a:rPr>
                        <a:t>Conn</a:t>
                      </a:r>
                      <a:r>
                        <a:rPr lang="en-US" altLang="zh-CN" sz="1200">
                          <a:latin typeface="Arial" panose="020B0604020202020204" pitchFamily="34" charset="0"/>
                          <a:cs typeface="Arial" panose="020B0604020202020204" pitchFamily="34" charset="0"/>
                          <a:sym typeface="+mn-ea"/>
                        </a:rPr>
                        <a:t>ection</a:t>
                      </a:r>
                      <a:endParaRPr lang="en-US" altLang="zh-CN" sz="1200">
                        <a:latin typeface="Arial" panose="020B0604020202020204" pitchFamily="34" charset="0"/>
                        <a:cs typeface="Arial" panose="020B0604020202020204" pitchFamily="34" charset="0"/>
                        <a:sym typeface="+mn-ea"/>
                      </a:endParaRPr>
                    </a:p>
                  </a:txBody>
                  <a:tcPr/>
                </a:tc>
                <a:tc>
                  <a:txBody>
                    <a:bodyPr/>
                    <a:p>
                      <a:pPr>
                        <a:buNone/>
                      </a:pPr>
                      <a:r>
                        <a:rPr sz="1200">
                          <a:latin typeface="Arial" panose="020B0604020202020204" pitchFamily="34" charset="0"/>
                          <a:cs typeface="Arial" panose="020B0604020202020204" pitchFamily="34" charset="0"/>
                        </a:rPr>
                        <a:t>Kilometer/</a:t>
                      </a:r>
                      <a:r>
                        <a:rPr lang="en-US" sz="1200">
                          <a:latin typeface="Arial" panose="020B0604020202020204" pitchFamily="34" charset="0"/>
                          <a:cs typeface="Arial" panose="020B0604020202020204" pitchFamily="34" charset="0"/>
                        </a:rPr>
                        <a:t>M</a:t>
                      </a:r>
                      <a:r>
                        <a:rPr sz="1200">
                          <a:latin typeface="Arial" panose="020B0604020202020204" pitchFamily="34" charset="0"/>
                          <a:cs typeface="Arial" panose="020B0604020202020204" pitchFamily="34" charset="0"/>
                        </a:rPr>
                        <a:t>ile </a:t>
                      </a:r>
                      <a:r>
                        <a:rPr lang="en-US" sz="1200">
                          <a:latin typeface="Arial" panose="020B0604020202020204" pitchFamily="34" charset="0"/>
                          <a:cs typeface="Arial" panose="020B0604020202020204" pitchFamily="34" charset="0"/>
                        </a:rPr>
                        <a:t>S</a:t>
                      </a:r>
                      <a:r>
                        <a:rPr sz="1200">
                          <a:latin typeface="Arial" panose="020B0604020202020204" pitchFamily="34" charset="0"/>
                          <a:cs typeface="Arial" panose="020B0604020202020204" pitchFamily="34" charset="0"/>
                        </a:rPr>
                        <a:t>witching</a:t>
                      </a:r>
                      <a:endParaRPr sz="1200">
                        <a:latin typeface="Arial" panose="020B0604020202020204" pitchFamily="34" charset="0"/>
                        <a:cs typeface="Arial" panose="020B0604020202020204" pitchFamily="34" charset="0"/>
                      </a:endParaRPr>
                    </a:p>
                  </a:txBody>
                  <a:tcPr/>
                </a:tc>
                <a:tc>
                  <a:txBody>
                    <a:bodyPr/>
                    <a:p>
                      <a:pPr>
                        <a:buNone/>
                      </a:pPr>
                      <a:r>
                        <a:rPr sz="1200">
                          <a:latin typeface="Arial" panose="020B0604020202020204" pitchFamily="34" charset="0"/>
                          <a:cs typeface="Arial" panose="020B0604020202020204" pitchFamily="34" charset="0"/>
                        </a:rPr>
                        <a:t> USB </a:t>
                      </a:r>
                      <a:r>
                        <a:rPr lang="en-US" sz="1200">
                          <a:latin typeface="Arial" panose="020B0604020202020204" pitchFamily="34" charset="0"/>
                          <a:cs typeface="Arial" panose="020B0604020202020204" pitchFamily="34" charset="0"/>
                        </a:rPr>
                        <a:t>U</a:t>
                      </a:r>
                      <a:r>
                        <a:rPr sz="1200">
                          <a:latin typeface="Arial" panose="020B0604020202020204" pitchFamily="34" charset="0"/>
                          <a:cs typeface="Arial" panose="020B0604020202020204" pitchFamily="34" charset="0"/>
                        </a:rPr>
                        <a:t>pgrade </a:t>
                      </a:r>
                      <a:r>
                        <a:rPr lang="en-US" sz="1200">
                          <a:latin typeface="Arial" panose="020B0604020202020204" pitchFamily="34" charset="0"/>
                          <a:cs typeface="Arial" panose="020B0604020202020204" pitchFamily="34" charset="0"/>
                        </a:rPr>
                        <a:t>P</a:t>
                      </a:r>
                      <a:r>
                        <a:rPr sz="1200">
                          <a:latin typeface="Arial" panose="020B0604020202020204" pitchFamily="34" charset="0"/>
                          <a:cs typeface="Arial" panose="020B0604020202020204" pitchFamily="34" charset="0"/>
                        </a:rPr>
                        <a:t>ort</a:t>
                      </a:r>
                      <a:endParaRPr sz="1200">
                        <a:latin typeface="Arial" panose="020B0604020202020204" pitchFamily="34" charset="0"/>
                        <a:cs typeface="Arial" panose="020B0604020202020204" pitchFamily="34" charset="0"/>
                      </a:endParaRPr>
                    </a:p>
                  </a:txBody>
                  <a:tcPr/>
                </a:tc>
              </a:tr>
            </a:tbl>
          </a:graphicData>
        </a:graphic>
      </p:graphicFrame>
      <p:sp>
        <p:nvSpPr>
          <p:cNvPr id="20" name="矩形 19"/>
          <p:cNvSpPr/>
          <p:nvPr/>
        </p:nvSpPr>
        <p:spPr>
          <a:xfrm>
            <a:off x="1165860" y="1993265"/>
            <a:ext cx="795655" cy="342265"/>
          </a:xfrm>
          <a:prstGeom prst="rect">
            <a:avLst/>
          </a:prstGeom>
          <a:noFill/>
          <a:ln>
            <a:noFill/>
          </a:ln>
        </p:spPr>
        <p:txBody>
          <a:bodyPr wrap="none" rtlCol="0" anchor="t">
            <a:noAutofit/>
          </a:bodyPr>
          <a:p>
            <a:pPr algn="ctr"/>
            <a:r>
              <a:rPr lang="en-US" altLang="zh-CN" sz="1600" b="1">
                <a:solidFill>
                  <a:schemeClr val="accent1"/>
                </a:solidFill>
                <a:effectLst>
                  <a:outerShdw blurRad="38100" dist="25400" dir="5400000" algn="ctr" rotWithShape="0">
                    <a:srgbClr val="6E747A">
                      <a:alpha val="43000"/>
                    </a:srgbClr>
                  </a:outerShdw>
                </a:effectLst>
              </a:rPr>
              <a:t>5 inch</a:t>
            </a:r>
            <a:endParaRPr lang="en-US" altLang="zh-CN" sz="1600" b="1">
              <a:solidFill>
                <a:schemeClr val="accent1"/>
              </a:solidFill>
              <a:effectLst>
                <a:outerShdw blurRad="38100" dist="25400" dir="5400000" algn="ctr" rotWithShape="0">
                  <a:srgbClr val="6E747A">
                    <a:alpha val="43000"/>
                  </a:srgbClr>
                </a:outerShdw>
              </a:effectLst>
            </a:endParaRPr>
          </a:p>
        </p:txBody>
      </p:sp>
      <p:sp>
        <p:nvSpPr>
          <p:cNvPr id="21" name="矩形 20"/>
          <p:cNvSpPr/>
          <p:nvPr/>
        </p:nvSpPr>
        <p:spPr>
          <a:xfrm>
            <a:off x="2325688" y="1998345"/>
            <a:ext cx="939165" cy="337185"/>
          </a:xfrm>
          <a:prstGeom prst="rect">
            <a:avLst/>
          </a:prstGeom>
          <a:noFill/>
          <a:ln>
            <a:noFill/>
          </a:ln>
        </p:spPr>
        <p:txBody>
          <a:bodyPr wrap="none" rtlCol="0" anchor="t">
            <a:spAutoFit/>
          </a:bodyPr>
          <a:p>
            <a:pPr algn="ctr"/>
            <a:r>
              <a:rPr lang="en-US" altLang="zh-CN" sz="1600" b="1">
                <a:solidFill>
                  <a:schemeClr val="accent1"/>
                </a:solidFill>
                <a:effectLst>
                  <a:outerShdw blurRad="38100" dist="25400" dir="5400000" algn="ctr" rotWithShape="0">
                    <a:srgbClr val="6E747A">
                      <a:alpha val="43000"/>
                    </a:srgbClr>
                  </a:outerShdw>
                </a:effectLst>
              </a:rPr>
              <a:t>3.6 inch</a:t>
            </a:r>
            <a:endParaRPr lang="en-US" altLang="zh-CN" sz="1600" b="1">
              <a:solidFill>
                <a:schemeClr val="accent1"/>
              </a:solidFill>
              <a:effectLst>
                <a:outerShdw blurRad="38100" dist="25400" dir="5400000" algn="ctr" rotWithShape="0">
                  <a:srgbClr val="6E747A">
                    <a:alpha val="43000"/>
                  </a:srgbClr>
                </a:outerShdw>
              </a:effectLst>
            </a:endParaRPr>
          </a:p>
        </p:txBody>
      </p:sp>
      <p:sp>
        <p:nvSpPr>
          <p:cNvPr id="22" name="矩形 21"/>
          <p:cNvSpPr/>
          <p:nvPr/>
        </p:nvSpPr>
        <p:spPr>
          <a:xfrm>
            <a:off x="3929698" y="1998345"/>
            <a:ext cx="939165" cy="337185"/>
          </a:xfrm>
          <a:prstGeom prst="rect">
            <a:avLst/>
          </a:prstGeom>
          <a:noFill/>
          <a:ln>
            <a:noFill/>
          </a:ln>
        </p:spPr>
        <p:txBody>
          <a:bodyPr wrap="none" rtlCol="0" anchor="t">
            <a:spAutoFit/>
          </a:bodyPr>
          <a:p>
            <a:pPr algn="ctr"/>
            <a:r>
              <a:rPr lang="en-US" altLang="zh-CN" sz="1600" b="1">
                <a:solidFill>
                  <a:schemeClr val="accent1"/>
                </a:solidFill>
                <a:effectLst>
                  <a:outerShdw blurRad="38100" dist="25400" dir="5400000" algn="ctr" rotWithShape="0">
                    <a:srgbClr val="6E747A">
                      <a:alpha val="43000"/>
                    </a:srgbClr>
                  </a:outerShdw>
                </a:effectLst>
              </a:rPr>
              <a:t>6.8 inch</a:t>
            </a:r>
            <a:endParaRPr lang="en-US" altLang="zh-CN" sz="1600" b="1">
              <a:solidFill>
                <a:schemeClr val="accent1"/>
              </a:solidFill>
              <a:effectLst>
                <a:outerShdw blurRad="38100" dist="25400" dir="5400000" algn="ctr" rotWithShape="0">
                  <a:srgbClr val="6E747A">
                    <a:alpha val="43000"/>
                  </a:srgbClr>
                </a:outerShdw>
              </a:effectLst>
            </a:endParaRPr>
          </a:p>
        </p:txBody>
      </p:sp>
      <p:sp>
        <p:nvSpPr>
          <p:cNvPr id="23" name="矩形 22"/>
          <p:cNvSpPr/>
          <p:nvPr/>
        </p:nvSpPr>
        <p:spPr>
          <a:xfrm>
            <a:off x="5986780" y="1998345"/>
            <a:ext cx="769620" cy="337185"/>
          </a:xfrm>
          <a:prstGeom prst="rect">
            <a:avLst/>
          </a:prstGeom>
          <a:noFill/>
          <a:ln>
            <a:noFill/>
          </a:ln>
        </p:spPr>
        <p:txBody>
          <a:bodyPr wrap="none" rtlCol="0" anchor="t">
            <a:spAutoFit/>
          </a:bodyPr>
          <a:p>
            <a:pPr algn="ctr"/>
            <a:r>
              <a:rPr lang="en-US" altLang="zh-CN" sz="1600" b="1">
                <a:solidFill>
                  <a:schemeClr val="accent1"/>
                </a:solidFill>
                <a:effectLst>
                  <a:outerShdw blurRad="38100" dist="25400" dir="5400000" algn="ctr" rotWithShape="0">
                    <a:srgbClr val="6E747A">
                      <a:alpha val="43000"/>
                    </a:srgbClr>
                  </a:outerShdw>
                </a:effectLst>
              </a:rPr>
              <a:t>7 inch</a:t>
            </a:r>
            <a:endParaRPr lang="en-US" altLang="zh-CN" sz="1600" b="1">
              <a:solidFill>
                <a:schemeClr val="accent1"/>
              </a:solidFill>
              <a:effectLst>
                <a:outerShdw blurRad="38100" dist="25400" dir="5400000" algn="ctr" rotWithShape="0">
                  <a:srgbClr val="6E747A">
                    <a:alpha val="43000"/>
                  </a:srgbClr>
                </a:outerShdw>
              </a:effectLst>
            </a:endParaRPr>
          </a:p>
        </p:txBody>
      </p:sp>
      <p:grpSp>
        <p:nvGrpSpPr>
          <p:cNvPr id="7" name="组合 6"/>
          <p:cNvGrpSpPr>
            <a:grpSpLocks noChangeAspect="1"/>
          </p:cNvGrpSpPr>
          <p:nvPr/>
        </p:nvGrpSpPr>
        <p:grpSpPr>
          <a:xfrm>
            <a:off x="895985" y="821690"/>
            <a:ext cx="10459085" cy="1145540"/>
            <a:chOff x="999" y="1093"/>
            <a:chExt cx="17324" cy="1898"/>
          </a:xfrm>
        </p:grpSpPr>
        <p:grpSp>
          <p:nvGrpSpPr>
            <p:cNvPr id="6" name="组合 5"/>
            <p:cNvGrpSpPr/>
            <p:nvPr/>
          </p:nvGrpSpPr>
          <p:grpSpPr>
            <a:xfrm>
              <a:off x="999" y="1093"/>
              <a:ext cx="14132" cy="1898"/>
              <a:chOff x="999" y="1093"/>
              <a:chExt cx="14132" cy="1898"/>
            </a:xfrm>
          </p:grpSpPr>
          <p:pic>
            <p:nvPicPr>
              <p:cNvPr id="11" name="图片 10" descr="图层 9"/>
              <p:cNvPicPr>
                <a:picLocks noChangeAspect="1"/>
              </p:cNvPicPr>
              <p:nvPr/>
            </p:nvPicPr>
            <p:blipFill>
              <a:blip r:embed="rId3"/>
              <a:stretch>
                <a:fillRect/>
              </a:stretch>
            </p:blipFill>
            <p:spPr>
              <a:xfrm>
                <a:off x="999" y="1534"/>
                <a:ext cx="2291" cy="1252"/>
              </a:xfrm>
              <a:prstGeom prst="rect">
                <a:avLst/>
              </a:prstGeom>
            </p:spPr>
          </p:pic>
          <p:pic>
            <p:nvPicPr>
              <p:cNvPr id="12" name="图片 11" descr="图层 13"/>
              <p:cNvPicPr>
                <a:picLocks noChangeAspect="1"/>
              </p:cNvPicPr>
              <p:nvPr/>
            </p:nvPicPr>
            <p:blipFill>
              <a:blip r:embed="rId4"/>
              <a:stretch>
                <a:fillRect/>
              </a:stretch>
            </p:blipFill>
            <p:spPr>
              <a:xfrm>
                <a:off x="3553" y="1534"/>
                <a:ext cx="1370" cy="1320"/>
              </a:xfrm>
              <a:prstGeom prst="rect">
                <a:avLst/>
              </a:prstGeom>
            </p:spPr>
          </p:pic>
          <p:pic>
            <p:nvPicPr>
              <p:cNvPr id="13" name="图片 12" descr="图层 12"/>
              <p:cNvPicPr>
                <a:picLocks noChangeAspect="1"/>
              </p:cNvPicPr>
              <p:nvPr/>
            </p:nvPicPr>
            <p:blipFill>
              <a:blip r:embed="rId5"/>
              <a:stretch>
                <a:fillRect/>
              </a:stretch>
            </p:blipFill>
            <p:spPr>
              <a:xfrm>
                <a:off x="5279" y="1462"/>
                <a:ext cx="3046" cy="1392"/>
              </a:xfrm>
              <a:prstGeom prst="rect">
                <a:avLst/>
              </a:prstGeom>
            </p:spPr>
          </p:pic>
          <p:pic>
            <p:nvPicPr>
              <p:cNvPr id="2" name="图片 1"/>
              <p:cNvPicPr>
                <a:picLocks noChangeAspect="1"/>
              </p:cNvPicPr>
              <p:nvPr>
                <p:custDataLst>
                  <p:tags r:id="rId6"/>
                </p:custDataLst>
              </p:nvPr>
            </p:nvPicPr>
            <p:blipFill>
              <a:blip r:embed="rId7"/>
              <a:stretch>
                <a:fillRect/>
              </a:stretch>
            </p:blipFill>
            <p:spPr>
              <a:xfrm>
                <a:off x="11893" y="1093"/>
                <a:ext cx="3238" cy="1898"/>
              </a:xfrm>
              <a:prstGeom prst="rect">
                <a:avLst/>
              </a:prstGeom>
            </p:spPr>
          </p:pic>
          <p:pic>
            <p:nvPicPr>
              <p:cNvPr id="24" name="图片 23" descr="微信图片_20240906145931"/>
              <p:cNvPicPr>
                <a:picLocks noChangeAspect="1"/>
              </p:cNvPicPr>
              <p:nvPr>
                <p:custDataLst>
                  <p:tags r:id="rId8"/>
                </p:custDataLst>
              </p:nvPr>
            </p:nvPicPr>
            <p:blipFill>
              <a:blip r:embed="rId9"/>
              <a:stretch>
                <a:fillRect/>
              </a:stretch>
            </p:blipFill>
            <p:spPr>
              <a:xfrm>
                <a:off x="8754" y="1153"/>
                <a:ext cx="2630" cy="1734"/>
              </a:xfrm>
              <a:prstGeom prst="rect">
                <a:avLst/>
              </a:prstGeom>
            </p:spPr>
          </p:pic>
        </p:grpSp>
        <p:pic>
          <p:nvPicPr>
            <p:cNvPr id="3" name="图片 2" descr="490416fa4338958ad6d10a15c9260fd"/>
            <p:cNvPicPr>
              <a:picLocks noChangeAspect="1"/>
            </p:cNvPicPr>
            <p:nvPr/>
          </p:nvPicPr>
          <p:blipFill>
            <a:blip r:embed="rId10">
              <a:clrChange>
                <a:clrFrom>
                  <a:srgbClr val="FFFFFF">
                    <a:alpha val="100000"/>
                  </a:srgbClr>
                </a:clrFrom>
                <a:clrTo>
                  <a:srgbClr val="FFFFFF">
                    <a:alpha val="100000"/>
                    <a:alpha val="0"/>
                  </a:srgbClr>
                </a:clrTo>
              </a:clrChange>
            </a:blip>
            <a:srcRect l="11967" t="26667" r="10273" b="23115"/>
            <a:stretch>
              <a:fillRect/>
            </a:stretch>
          </p:blipFill>
          <p:spPr>
            <a:xfrm>
              <a:off x="15477" y="1153"/>
              <a:ext cx="2846" cy="1838"/>
            </a:xfrm>
            <a:prstGeom prst="rect">
              <a:avLst/>
            </a:prstGeom>
          </p:spPr>
        </p:pic>
      </p:grpSp>
      <p:sp>
        <p:nvSpPr>
          <p:cNvPr id="10" name="矩形 9"/>
          <p:cNvSpPr/>
          <p:nvPr>
            <p:custDataLst>
              <p:tags r:id="rId11"/>
            </p:custDataLst>
          </p:nvPr>
        </p:nvSpPr>
        <p:spPr>
          <a:xfrm>
            <a:off x="7973060" y="1998345"/>
            <a:ext cx="769620" cy="337185"/>
          </a:xfrm>
          <a:prstGeom prst="rect">
            <a:avLst/>
          </a:prstGeom>
          <a:noFill/>
          <a:ln>
            <a:noFill/>
          </a:ln>
        </p:spPr>
        <p:txBody>
          <a:bodyPr wrap="none" rtlCol="0" anchor="t">
            <a:spAutoFit/>
          </a:bodyPr>
          <a:p>
            <a:pPr algn="ctr"/>
            <a:r>
              <a:rPr lang="en-US" altLang="zh-CN" sz="1600" b="1">
                <a:solidFill>
                  <a:schemeClr val="accent1"/>
                </a:solidFill>
                <a:effectLst>
                  <a:outerShdw blurRad="38100" dist="25400" dir="5400000" algn="ctr" rotWithShape="0">
                    <a:srgbClr val="6E747A">
                      <a:alpha val="43000"/>
                    </a:srgbClr>
                  </a:outerShdw>
                </a:effectLst>
              </a:rPr>
              <a:t>9 inch</a:t>
            </a:r>
            <a:endParaRPr lang="en-US" altLang="zh-CN" sz="1600" b="1">
              <a:solidFill>
                <a:schemeClr val="accent1"/>
              </a:solidFill>
              <a:effectLst>
                <a:outerShdw blurRad="38100" dist="25400" dir="5400000" algn="ctr" rotWithShape="0">
                  <a:srgbClr val="6E747A">
                    <a:alpha val="43000"/>
                  </a:srgbClr>
                </a:outerShdw>
              </a:effectLst>
            </a:endParaRPr>
          </a:p>
        </p:txBody>
      </p:sp>
      <p:sp>
        <p:nvSpPr>
          <p:cNvPr id="14" name="矩形 13"/>
          <p:cNvSpPr/>
          <p:nvPr>
            <p:custDataLst>
              <p:tags r:id="rId12"/>
            </p:custDataLst>
          </p:nvPr>
        </p:nvSpPr>
        <p:spPr>
          <a:xfrm>
            <a:off x="10072053" y="1967230"/>
            <a:ext cx="1052195" cy="337185"/>
          </a:xfrm>
          <a:prstGeom prst="rect">
            <a:avLst/>
          </a:prstGeom>
          <a:noFill/>
          <a:ln>
            <a:noFill/>
          </a:ln>
        </p:spPr>
        <p:txBody>
          <a:bodyPr wrap="none" rtlCol="0" anchor="t">
            <a:spAutoFit/>
          </a:bodyPr>
          <a:p>
            <a:pPr algn="ctr"/>
            <a:r>
              <a:rPr lang="en-US" altLang="zh-CN" sz="1600" b="1">
                <a:solidFill>
                  <a:schemeClr val="accent1"/>
                </a:solidFill>
                <a:effectLst>
                  <a:outerShdw blurRad="38100" dist="25400" dir="5400000" algn="ctr" rotWithShape="0">
                    <a:srgbClr val="6E747A">
                      <a:alpha val="43000"/>
                    </a:srgbClr>
                  </a:outerShdw>
                </a:effectLst>
              </a:rPr>
              <a:t>3.13 inch</a:t>
            </a:r>
            <a:endParaRPr lang="en-US" altLang="zh-CN" sz="1600" b="1">
              <a:solidFill>
                <a:schemeClr val="accent1"/>
              </a:solidFill>
              <a:effectLst>
                <a:outerShdw blurRad="38100" dist="25400" dir="5400000" algn="ctr" rotWithShape="0">
                  <a:srgbClr val="6E747A">
                    <a:alpha val="43000"/>
                  </a:srgbClr>
                </a:outerShdw>
              </a:effectLst>
            </a:endParaRPr>
          </a:p>
        </p:txBody>
      </p:sp>
    </p:spTree>
    <p:custDataLst>
      <p:tags r:id="rId1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矩形 1"/>
          <p:cNvSpPr/>
          <p:nvPr/>
        </p:nvSpPr>
        <p:spPr>
          <a:xfrm>
            <a:off x="295275" y="93980"/>
            <a:ext cx="433959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rPr>
              <a:t>5-inch TFT </a:t>
            </a:r>
            <a:r>
              <a:rPr lang="en-US" altLang="zh-CN" sz="4000" b="1">
                <a:solidFill>
                  <a:schemeClr val="bg1"/>
                </a:solidFill>
                <a:effectLst>
                  <a:outerShdw blurRad="38100" dist="19050" dir="2700000" algn="tl" rotWithShape="0">
                    <a:schemeClr val="dk1">
                      <a:alpha val="40000"/>
                    </a:schemeClr>
                  </a:outerShdw>
                </a:effectLst>
              </a:rPr>
              <a:t>Display</a:t>
            </a:r>
            <a:endParaRPr lang="en-US" altLang="zh-CN" sz="4000" b="1">
              <a:solidFill>
                <a:schemeClr val="bg1"/>
              </a:solidFill>
              <a:effectLst>
                <a:outerShdw blurRad="38100" dist="19050" dir="2700000" algn="tl" rotWithShape="0">
                  <a:schemeClr val="dk1">
                    <a:alpha val="40000"/>
                  </a:schemeClr>
                </a:outerShdw>
              </a:effectLst>
            </a:endParaRPr>
          </a:p>
        </p:txBody>
      </p:sp>
      <p:pic>
        <p:nvPicPr>
          <p:cNvPr id="6" name="图片 5" descr="image"/>
          <p:cNvPicPr>
            <a:picLocks noChangeAspect="1"/>
          </p:cNvPicPr>
          <p:nvPr/>
        </p:nvPicPr>
        <p:blipFill>
          <a:blip r:embed="rId2"/>
          <a:srcRect b="12173"/>
          <a:stretch>
            <a:fillRect/>
          </a:stretch>
        </p:blipFill>
        <p:spPr>
          <a:xfrm>
            <a:off x="11518265" y="6179185"/>
            <a:ext cx="640715" cy="618490"/>
          </a:xfrm>
          <a:prstGeom prst="rect">
            <a:avLst/>
          </a:prstGeom>
        </p:spPr>
      </p:pic>
      <p:pic>
        <p:nvPicPr>
          <p:cNvPr id="11" name="图片 10" descr="555"/>
          <p:cNvPicPr>
            <a:picLocks noChangeAspect="1"/>
          </p:cNvPicPr>
          <p:nvPr/>
        </p:nvPicPr>
        <p:blipFill>
          <a:blip r:embed="rId3"/>
          <a:srcRect l="10478" t="27266" r="6213" b="17325"/>
          <a:stretch>
            <a:fillRect/>
          </a:stretch>
        </p:blipFill>
        <p:spPr>
          <a:xfrm>
            <a:off x="2576195" y="971550"/>
            <a:ext cx="1125855" cy="749300"/>
          </a:xfrm>
          <a:prstGeom prst="rect">
            <a:avLst/>
          </a:prstGeom>
        </p:spPr>
      </p:pic>
      <p:pic>
        <p:nvPicPr>
          <p:cNvPr id="12" name="图片 11" descr="444"/>
          <p:cNvPicPr>
            <a:picLocks noChangeAspect="1"/>
          </p:cNvPicPr>
          <p:nvPr/>
        </p:nvPicPr>
        <p:blipFill>
          <a:blip r:embed="rId4"/>
          <a:srcRect l="7459" t="17981" b="32879"/>
          <a:stretch>
            <a:fillRect/>
          </a:stretch>
        </p:blipFill>
        <p:spPr>
          <a:xfrm>
            <a:off x="2515235" y="1762125"/>
            <a:ext cx="1186815" cy="630555"/>
          </a:xfrm>
          <a:prstGeom prst="rect">
            <a:avLst/>
          </a:prstGeom>
        </p:spPr>
      </p:pic>
      <p:pic>
        <p:nvPicPr>
          <p:cNvPr id="14" name="图片 13"/>
          <p:cNvPicPr>
            <a:picLocks noChangeAspect="1"/>
          </p:cNvPicPr>
          <p:nvPr/>
        </p:nvPicPr>
        <p:blipFill>
          <a:blip r:embed="rId5"/>
          <a:srcRect t="22428" b="29187"/>
          <a:stretch>
            <a:fillRect/>
          </a:stretch>
        </p:blipFill>
        <p:spPr>
          <a:xfrm>
            <a:off x="2327910" y="2433955"/>
            <a:ext cx="1561465" cy="755650"/>
          </a:xfrm>
          <a:prstGeom prst="rect">
            <a:avLst/>
          </a:prstGeom>
        </p:spPr>
      </p:pic>
      <p:sp>
        <p:nvSpPr>
          <p:cNvPr id="20" name="矩形 19"/>
          <p:cNvSpPr/>
          <p:nvPr/>
        </p:nvSpPr>
        <p:spPr>
          <a:xfrm>
            <a:off x="295275" y="1824355"/>
            <a:ext cx="1490980" cy="368300"/>
          </a:xfrm>
          <a:prstGeom prst="rect">
            <a:avLst/>
          </a:prstGeom>
          <a:noFill/>
          <a:ln w="19050">
            <a:solidFill>
              <a:srgbClr val="6C9F0B"/>
            </a:solidFill>
          </a:ln>
        </p:spPr>
        <p:txBody>
          <a:bodyPr wrap="none" rtlCol="0" anchor="t">
            <a:spAutoFit/>
          </a:bodyPr>
          <a:p>
            <a:pPr algn="ctr"/>
            <a:r>
              <a:rPr lang="en-US" altLang="zh-CN" b="1">
                <a:solidFill>
                  <a:schemeClr val="accent1"/>
                </a:solidFill>
                <a:effectLst>
                  <a:outerShdw blurRad="38100" dist="25400" dir="5400000" algn="ctr" rotWithShape="0">
                    <a:srgbClr val="6E747A">
                      <a:alpha val="43000"/>
                    </a:srgbClr>
                  </a:outerShdw>
                </a:effectLst>
              </a:rPr>
              <a:t>Appearance</a:t>
            </a:r>
            <a:endParaRPr lang="en-US" altLang="zh-CN" b="1">
              <a:solidFill>
                <a:schemeClr val="accent1"/>
              </a:solidFill>
              <a:effectLst>
                <a:outerShdw blurRad="38100" dist="25400" dir="5400000" algn="ctr" rotWithShape="0">
                  <a:srgbClr val="6E747A">
                    <a:alpha val="43000"/>
                  </a:srgbClr>
                </a:outerShdw>
              </a:effectLst>
            </a:endParaRPr>
          </a:p>
        </p:txBody>
      </p:sp>
      <p:grpSp>
        <p:nvGrpSpPr>
          <p:cNvPr id="7" name="组合 6"/>
          <p:cNvGrpSpPr/>
          <p:nvPr/>
        </p:nvGrpSpPr>
        <p:grpSpPr>
          <a:xfrm>
            <a:off x="2177415" y="3716655"/>
            <a:ext cx="8343265" cy="2208530"/>
            <a:chOff x="3451" y="5564"/>
            <a:chExt cx="13139" cy="3478"/>
          </a:xfrm>
        </p:grpSpPr>
        <p:pic>
          <p:nvPicPr>
            <p:cNvPr id="3" name="图片 2" descr="12141"/>
            <p:cNvPicPr>
              <a:picLocks noChangeAspect="1"/>
            </p:cNvPicPr>
            <p:nvPr/>
          </p:nvPicPr>
          <p:blipFill>
            <a:blip r:embed="rId6"/>
            <a:stretch>
              <a:fillRect/>
            </a:stretch>
          </p:blipFill>
          <p:spPr>
            <a:xfrm>
              <a:off x="3451" y="5650"/>
              <a:ext cx="3393" cy="3393"/>
            </a:xfrm>
            <a:prstGeom prst="rect">
              <a:avLst/>
            </a:prstGeom>
          </p:spPr>
        </p:pic>
        <p:pic>
          <p:nvPicPr>
            <p:cNvPr id="4" name="图片 3" descr="12142"/>
            <p:cNvPicPr>
              <a:picLocks noChangeAspect="1"/>
            </p:cNvPicPr>
            <p:nvPr/>
          </p:nvPicPr>
          <p:blipFill>
            <a:blip r:embed="rId7"/>
            <a:stretch>
              <a:fillRect/>
            </a:stretch>
          </p:blipFill>
          <p:spPr>
            <a:xfrm>
              <a:off x="8254" y="5594"/>
              <a:ext cx="3449" cy="3449"/>
            </a:xfrm>
            <a:prstGeom prst="rect">
              <a:avLst/>
            </a:prstGeom>
          </p:spPr>
        </p:pic>
        <p:pic>
          <p:nvPicPr>
            <p:cNvPr id="5" name="图片 4" descr="12111"/>
            <p:cNvPicPr>
              <a:picLocks noChangeAspect="1"/>
            </p:cNvPicPr>
            <p:nvPr/>
          </p:nvPicPr>
          <p:blipFill>
            <a:blip r:embed="rId8"/>
            <a:stretch>
              <a:fillRect/>
            </a:stretch>
          </p:blipFill>
          <p:spPr>
            <a:xfrm>
              <a:off x="13112" y="5564"/>
              <a:ext cx="3479" cy="3479"/>
            </a:xfrm>
            <a:prstGeom prst="rect">
              <a:avLst/>
            </a:prstGeom>
          </p:spPr>
        </p:pic>
      </p:grpSp>
      <p:sp>
        <p:nvSpPr>
          <p:cNvPr id="8" name="矩形 7"/>
          <p:cNvSpPr/>
          <p:nvPr/>
        </p:nvSpPr>
        <p:spPr>
          <a:xfrm>
            <a:off x="619125" y="4636770"/>
            <a:ext cx="843280" cy="368300"/>
          </a:xfrm>
          <a:prstGeom prst="rect">
            <a:avLst/>
          </a:prstGeom>
          <a:noFill/>
          <a:ln w="19050">
            <a:solidFill>
              <a:srgbClr val="6C9F0B"/>
            </a:solidFill>
          </a:ln>
        </p:spPr>
        <p:txBody>
          <a:bodyPr wrap="none" rtlCol="0" anchor="t">
            <a:spAutoFit/>
          </a:bodyPr>
          <a:p>
            <a:pPr algn="ctr"/>
            <a:r>
              <a:rPr lang="en-US" altLang="zh-CN" b="1">
                <a:solidFill>
                  <a:schemeClr val="accent1"/>
                </a:solidFill>
                <a:effectLst>
                  <a:outerShdw blurRad="38100" dist="25400" dir="5400000" algn="ctr" rotWithShape="0">
                    <a:srgbClr val="6E747A">
                      <a:alpha val="43000"/>
                    </a:srgbClr>
                  </a:outerShdw>
                </a:effectLst>
              </a:rPr>
              <a:t>Model</a:t>
            </a:r>
            <a:endParaRPr lang="en-US" altLang="zh-CN" b="1">
              <a:solidFill>
                <a:schemeClr val="accent1"/>
              </a:solidFill>
              <a:effectLst>
                <a:outerShdw blurRad="38100" dist="25400" dir="5400000" algn="ctr" rotWithShape="0">
                  <a:srgbClr val="6E747A">
                    <a:alpha val="43000"/>
                  </a:srgbClr>
                </a:outerShdw>
              </a:effectLst>
            </a:endParaRPr>
          </a:p>
        </p:txBody>
      </p:sp>
      <p:sp>
        <p:nvSpPr>
          <p:cNvPr id="10" name="矩形 9"/>
          <p:cNvSpPr/>
          <p:nvPr/>
        </p:nvSpPr>
        <p:spPr>
          <a:xfrm>
            <a:off x="2576195" y="6040120"/>
            <a:ext cx="1160780" cy="368300"/>
          </a:xfrm>
          <a:prstGeom prst="rect">
            <a:avLst/>
          </a:prstGeom>
          <a:noFill/>
          <a:ln>
            <a:noFill/>
          </a:ln>
        </p:spPr>
        <p:txBody>
          <a:bodyPr wrap="none" rtlCol="0" anchor="t">
            <a:spAutoFit/>
          </a:bodyPr>
          <a:p>
            <a:pPr algn="ctr"/>
            <a:r>
              <a:rPr lang="en-US" b="1" kern="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CJ-V5-01</a:t>
            </a:r>
            <a:endParaRPr lang="en-US" altLang="zh-CN" b="1">
              <a:solidFill>
                <a:schemeClr val="accent1"/>
              </a:solidFill>
              <a:effectLst>
                <a:outerShdw blurRad="38100" dist="25400" dir="5400000" algn="ctr" rotWithShape="0">
                  <a:srgbClr val="6E747A">
                    <a:alpha val="43000"/>
                  </a:srgbClr>
                </a:outerShdw>
              </a:effectLst>
            </a:endParaRPr>
          </a:p>
        </p:txBody>
      </p:sp>
      <p:sp>
        <p:nvSpPr>
          <p:cNvPr id="13" name="矩形 12"/>
          <p:cNvSpPr/>
          <p:nvPr/>
        </p:nvSpPr>
        <p:spPr>
          <a:xfrm>
            <a:off x="5614670" y="6040120"/>
            <a:ext cx="1160780" cy="368300"/>
          </a:xfrm>
          <a:prstGeom prst="rect">
            <a:avLst/>
          </a:prstGeom>
          <a:noFill/>
          <a:ln>
            <a:noFill/>
          </a:ln>
        </p:spPr>
        <p:txBody>
          <a:bodyPr wrap="none" rtlCol="0" anchor="t">
            <a:spAutoFit/>
          </a:bodyPr>
          <a:p>
            <a:pPr algn="ctr"/>
            <a:r>
              <a:rPr lang="en-US" b="1" kern="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CJ-V5-02</a:t>
            </a:r>
            <a:endParaRPr lang="en-US" altLang="zh-CN" b="1">
              <a:solidFill>
                <a:schemeClr val="accent1"/>
              </a:solidFill>
              <a:effectLst>
                <a:outerShdw blurRad="38100" dist="25400" dir="5400000" algn="ctr" rotWithShape="0">
                  <a:srgbClr val="6E747A">
                    <a:alpha val="43000"/>
                  </a:srgbClr>
                </a:outerShdw>
              </a:effectLst>
            </a:endParaRPr>
          </a:p>
        </p:txBody>
      </p:sp>
      <p:sp>
        <p:nvSpPr>
          <p:cNvPr id="15" name="矩形 14"/>
          <p:cNvSpPr/>
          <p:nvPr/>
        </p:nvSpPr>
        <p:spPr>
          <a:xfrm>
            <a:off x="8850630" y="6040120"/>
            <a:ext cx="1160780" cy="368300"/>
          </a:xfrm>
          <a:prstGeom prst="rect">
            <a:avLst/>
          </a:prstGeom>
          <a:noFill/>
          <a:ln>
            <a:noFill/>
          </a:ln>
        </p:spPr>
        <p:txBody>
          <a:bodyPr wrap="none" rtlCol="0" anchor="t">
            <a:spAutoFit/>
          </a:bodyPr>
          <a:p>
            <a:pPr algn="ctr"/>
            <a:r>
              <a:rPr lang="en-US" b="1" kern="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CJ-V5-03</a:t>
            </a:r>
            <a:endParaRPr lang="en-US" altLang="zh-CN" b="1">
              <a:solidFill>
                <a:schemeClr val="accent1"/>
              </a:solidFill>
              <a:effectLst>
                <a:outerShdw blurRad="38100" dist="25400" dir="5400000" algn="ctr" rotWithShape="0">
                  <a:srgbClr val="6E747A">
                    <a:alpha val="43000"/>
                  </a:srgbClr>
                </a:outerShdw>
              </a:effectLst>
            </a:endParaRPr>
          </a:p>
        </p:txBody>
      </p:sp>
      <p:pic>
        <p:nvPicPr>
          <p:cNvPr id="16" name="图片 15"/>
          <p:cNvPicPr>
            <a:picLocks noChangeAspect="1"/>
          </p:cNvPicPr>
          <p:nvPr/>
        </p:nvPicPr>
        <p:blipFill>
          <a:blip r:embed="rId9"/>
          <a:stretch>
            <a:fillRect/>
          </a:stretch>
        </p:blipFill>
        <p:spPr>
          <a:xfrm>
            <a:off x="4431030" y="1233170"/>
            <a:ext cx="6653530" cy="1687830"/>
          </a:xfrm>
          <a:prstGeom prst="rect">
            <a:avLst/>
          </a:prstGeom>
        </p:spPr>
      </p:pic>
      <p:sp>
        <p:nvSpPr>
          <p:cNvPr id="22" name="矩形 21"/>
          <p:cNvSpPr/>
          <p:nvPr/>
        </p:nvSpPr>
        <p:spPr>
          <a:xfrm>
            <a:off x="2177415" y="988060"/>
            <a:ext cx="9016365" cy="2578735"/>
          </a:xfrm>
          <a:prstGeom prst="rect">
            <a:avLst/>
          </a:prstGeom>
          <a:noFill/>
          <a:ln w="19050">
            <a:solidFill>
              <a:srgbClr val="6C9F0B"/>
            </a:solidFill>
          </a:ln>
        </p:spPr>
        <p:txBody>
          <a:bodyPr wrap="none" rtlCol="0" anchor="t">
            <a:noAutofit/>
          </a:bodyPr>
          <a:p>
            <a:pPr algn="ctr"/>
            <a:endParaRPr lang="en-US" altLang="zh-CN" b="1">
              <a:solidFill>
                <a:schemeClr val="accent1"/>
              </a:solidFill>
              <a:effectLst>
                <a:outerShdw blurRad="38100" dist="25400" dir="5400000" algn="ctr" rotWithShape="0">
                  <a:srgbClr val="6E747A">
                    <a:alpha val="43000"/>
                  </a:srgbClr>
                </a:outerShdw>
              </a:effectLst>
            </a:endParaRPr>
          </a:p>
        </p:txBody>
      </p:sp>
    </p:spTree>
    <p:custDataLst>
      <p:tags r:id="rId10"/>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矩形 1"/>
          <p:cNvSpPr/>
          <p:nvPr/>
        </p:nvSpPr>
        <p:spPr>
          <a:xfrm>
            <a:off x="0" y="110490"/>
            <a:ext cx="3451225"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sym typeface="+mn-ea"/>
              </a:rPr>
              <a:t>Products</a:t>
            </a:r>
            <a:endParaRPr lang="zh-CN" altLang="en-US" sz="4000" b="1">
              <a:solidFill>
                <a:schemeClr val="bg1"/>
              </a:solidFill>
              <a:effectLst>
                <a:outerShdw blurRad="38100" dist="19050" dir="2700000" algn="tl" rotWithShape="0">
                  <a:schemeClr val="dk1">
                    <a:alpha val="40000"/>
                  </a:schemeClr>
                </a:outerShdw>
              </a:effectLst>
            </a:endParaRPr>
          </a:p>
        </p:txBody>
      </p:sp>
      <p:sp>
        <p:nvSpPr>
          <p:cNvPr id="5" name="文本框 4"/>
          <p:cNvSpPr txBox="1"/>
          <p:nvPr/>
        </p:nvSpPr>
        <p:spPr>
          <a:xfrm>
            <a:off x="0" y="1077595"/>
            <a:ext cx="5087620" cy="359410"/>
          </a:xfrm>
          <a:prstGeom prst="rect">
            <a:avLst/>
          </a:prstGeom>
          <a:solidFill>
            <a:schemeClr val="bg2"/>
          </a:solidFill>
        </p:spPr>
        <p:txBody>
          <a:bodyPr wrap="square" rtlCol="0" anchor="t">
            <a:spAutoFit/>
          </a:bodyPr>
          <a:p>
            <a:pPr marL="12700" algn="l" rtl="0" eaLnBrk="0">
              <a:lnSpc>
                <a:spcPct val="83000"/>
              </a:lnSpc>
            </a:pPr>
            <a:r>
              <a:rPr sz="2100" b="1" kern="0" spc="19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5</a:t>
            </a:r>
            <a:r>
              <a:rPr lang="en-US" altLang="zh-CN" sz="2100" b="1" kern="0" spc="19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-inch</a:t>
            </a:r>
            <a:r>
              <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 TFT </a:t>
            </a:r>
            <a:r>
              <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Display——CJ-V5-01</a:t>
            </a:r>
            <a:endPar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p:txBody>
      </p:sp>
      <p:pic>
        <p:nvPicPr>
          <p:cNvPr id="6" name="图片 5" descr="image"/>
          <p:cNvPicPr>
            <a:picLocks noChangeAspect="1"/>
          </p:cNvPicPr>
          <p:nvPr/>
        </p:nvPicPr>
        <p:blipFill>
          <a:blip r:embed="rId2"/>
          <a:srcRect b="12173"/>
          <a:stretch>
            <a:fillRect/>
          </a:stretch>
        </p:blipFill>
        <p:spPr>
          <a:xfrm>
            <a:off x="11518265" y="6179185"/>
            <a:ext cx="640715" cy="618490"/>
          </a:xfrm>
          <a:prstGeom prst="rect">
            <a:avLst/>
          </a:prstGeom>
        </p:spPr>
      </p:pic>
      <p:graphicFrame>
        <p:nvGraphicFramePr>
          <p:cNvPr id="12" name="表格 11"/>
          <p:cNvGraphicFramePr/>
          <p:nvPr>
            <p:custDataLst>
              <p:tags r:id="rId3"/>
            </p:custDataLst>
          </p:nvPr>
        </p:nvGraphicFramePr>
        <p:xfrm>
          <a:off x="2141855" y="3935730"/>
          <a:ext cx="7907655" cy="3041650"/>
        </p:xfrm>
        <a:graphic>
          <a:graphicData uri="http://schemas.openxmlformats.org/drawingml/2006/table">
            <a:tbl>
              <a:tblPr firstRow="1" bandRow="1">
                <a:tableStyleId>{5C22544A-7EE6-4342-B048-85BDC9FD1C3A}</a:tableStyleId>
              </a:tblPr>
              <a:tblGrid>
                <a:gridCol w="2635885"/>
                <a:gridCol w="2563495"/>
                <a:gridCol w="2708275"/>
              </a:tblGrid>
              <a:tr h="572135">
                <a:tc gridSpan="3">
                  <a:txBody>
                    <a:bodyPr/>
                    <a:p>
                      <a:pPr algn="ctr">
                        <a:buNone/>
                      </a:pPr>
                      <a:r>
                        <a:rPr lang="en-US" sz="2400"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CJ-V5-01</a:t>
                      </a:r>
                      <a:r>
                        <a:rPr 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 Function</a:t>
                      </a:r>
                      <a:r>
                        <a:rPr 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s</a:t>
                      </a:r>
                      <a:endParaRPr 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solidFill>
                      <a:srgbClr val="6C9F0B"/>
                    </a:solidFill>
                  </a:tcPr>
                </a:tc>
                <a:tc hMerge="1">
                  <a:tcPr/>
                </a:tc>
                <a:tc hMerge="1">
                  <a:tcPr/>
                </a:tc>
              </a:tr>
              <a:tr h="327025">
                <a:tc>
                  <a:txBody>
                    <a:bodyPr/>
                    <a:p>
                      <a:pPr>
                        <a:buNone/>
                      </a:pPr>
                      <a:r>
                        <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Basic functions</a:t>
                      </a:r>
                      <a:endPar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tc>
                <a:tc>
                  <a:txBody>
                    <a:bodyPr/>
                    <a:p>
                      <a:pPr>
                        <a:buNone/>
                      </a:pPr>
                      <a:r>
                        <a:rPr lang="en-US" sz="1400">
                          <a:latin typeface="Arial" panose="020B0604020202020204" pitchFamily="34" charset="0"/>
                          <a:cs typeface="Arial" panose="020B0604020202020204" pitchFamily="34" charset="0"/>
                          <a:sym typeface="+mn-ea"/>
                        </a:rPr>
                        <a:t>B</a:t>
                      </a:r>
                      <a:r>
                        <a:rPr sz="1400">
                          <a:latin typeface="Arial" panose="020B0604020202020204" pitchFamily="34" charset="0"/>
                          <a:cs typeface="Arial" panose="020B0604020202020204" pitchFamily="34" charset="0"/>
                          <a:sym typeface="+mn-ea"/>
                        </a:rPr>
                        <a:t>luetooth connectivity for cell phones (answering calls)</a:t>
                      </a:r>
                      <a:endParaRPr sz="1400">
                        <a:latin typeface="Arial" panose="020B0604020202020204" pitchFamily="34" charset="0"/>
                        <a:cs typeface="Arial" panose="020B0604020202020204" pitchFamily="34" charset="0"/>
                        <a:sym typeface="+mn-ea"/>
                      </a:endParaRPr>
                    </a:p>
                  </a:txBody>
                  <a:tcPr/>
                </a:tc>
                <a:tc>
                  <a:txBody>
                    <a:bodyPr/>
                    <a:p>
                      <a:pPr>
                        <a:buNone/>
                      </a:pPr>
                      <a:r>
                        <a:rPr sz="1400">
                          <a:latin typeface="Arial" panose="020B0604020202020204" pitchFamily="34" charset="0"/>
                          <a:cs typeface="Arial" panose="020B0604020202020204" pitchFamily="34" charset="0"/>
                        </a:rPr>
                        <a:t>USB flash drive playback (radio, music)</a:t>
                      </a:r>
                      <a:endParaRPr sz="1400">
                        <a:latin typeface="Arial" panose="020B0604020202020204" pitchFamily="34" charset="0"/>
                        <a:cs typeface="Arial" panose="020B0604020202020204" pitchFamily="34" charset="0"/>
                      </a:endParaRPr>
                    </a:p>
                  </a:txBody>
                  <a:tcPr/>
                </a:tc>
              </a:tr>
              <a:tr h="326390">
                <a:tc gridSpan="3">
                  <a:txBody>
                    <a:bodyPr/>
                    <a:p>
                      <a:pPr algn="ctr">
                        <a:buNone/>
                      </a:pPr>
                      <a:r>
                        <a:rPr lang="en-US" sz="1400">
                          <a:solidFill>
                            <a:schemeClr val="bg1"/>
                          </a:solidFill>
                          <a:sym typeface="+mn-ea"/>
                        </a:rPr>
                        <a:t>Screen Specifications</a:t>
                      </a:r>
                      <a:endParaRPr lang="en-US" sz="1400">
                        <a:solidFill>
                          <a:schemeClr val="bg1"/>
                        </a:solidFill>
                        <a:sym typeface="+mn-ea"/>
                      </a:endParaRPr>
                    </a:p>
                  </a:txBody>
                  <a:tcPr>
                    <a:solidFill>
                      <a:srgbClr val="006599"/>
                    </a:solidFill>
                  </a:tcPr>
                </a:tc>
                <a:tc hMerge="1">
                  <a:tcPr/>
                </a:tc>
                <a:tc hMerge="1">
                  <a:tcPr/>
                </a:tc>
              </a:tr>
              <a:tr h="379095">
                <a:tc>
                  <a:txBody>
                    <a:bodyPr/>
                    <a:p>
                      <a:pPr>
                        <a:buNone/>
                      </a:pPr>
                      <a:r>
                        <a:rPr sz="1400">
                          <a:latin typeface="Arial" panose="020B0604020202020204" pitchFamily="34" charset="0"/>
                          <a:cs typeface="Arial" panose="020B0604020202020204" pitchFamily="34" charset="0"/>
                          <a:sym typeface="+mn-ea"/>
                        </a:rPr>
                        <a:t>Withstand 96V rated voltage</a:t>
                      </a:r>
                      <a:endParaRPr sz="1400">
                        <a:latin typeface="Arial" panose="020B0604020202020204" pitchFamily="34" charset="0"/>
                        <a:cs typeface="Arial" panose="020B0604020202020204" pitchFamily="34" charset="0"/>
                        <a:sym typeface="+mn-ea"/>
                      </a:endParaRPr>
                    </a:p>
                  </a:txBody>
                  <a:tcPr>
                    <a:solidFill>
                      <a:srgbClr val="E7EAEF"/>
                    </a:solidFill>
                  </a:tcPr>
                </a:tc>
                <a:tc>
                  <a:txBody>
                    <a:bodyPr/>
                    <a:p>
                      <a:pPr>
                        <a:buNone/>
                      </a:pPr>
                      <a:r>
                        <a:rPr sz="1400">
                          <a:latin typeface="Arial" panose="020B0604020202020204" pitchFamily="34" charset="0"/>
                          <a:cs typeface="Arial" panose="020B0604020202020204" pitchFamily="34" charset="0"/>
                        </a:rPr>
                        <a:t>Resolution: 800*480</a:t>
                      </a:r>
                      <a:endParaRPr sz="1400">
                        <a:latin typeface="Arial" panose="020B0604020202020204" pitchFamily="34" charset="0"/>
                        <a:cs typeface="Arial" panose="020B0604020202020204" pitchFamily="34" charset="0"/>
                      </a:endParaRPr>
                    </a:p>
                  </a:txBody>
                  <a:tcPr>
                    <a:solidFill>
                      <a:srgbClr val="E7EAEF"/>
                    </a:solidFill>
                  </a:tcPr>
                </a:tc>
                <a:tc>
                  <a:txBody>
                    <a:bodyPr/>
                    <a:p>
                      <a:pPr>
                        <a:buNone/>
                      </a:pPr>
                      <a:r>
                        <a:rPr sz="1400">
                          <a:latin typeface="Arial" panose="020B0604020202020204" pitchFamily="34" charset="0"/>
                          <a:cs typeface="Arial" panose="020B0604020202020204" pitchFamily="34" charset="0"/>
                        </a:rPr>
                        <a:t>Brightness: 1000 cd/m²</a:t>
                      </a:r>
                      <a:endParaRPr sz="1400">
                        <a:latin typeface="Arial" panose="020B0604020202020204" pitchFamily="34" charset="0"/>
                        <a:cs typeface="Arial" panose="020B0604020202020204" pitchFamily="34" charset="0"/>
                      </a:endParaRPr>
                    </a:p>
                  </a:txBody>
                  <a:tcPr>
                    <a:solidFill>
                      <a:srgbClr val="E7EAEF"/>
                    </a:solidFill>
                  </a:tcPr>
                </a:tc>
              </a:tr>
            </a:tbl>
          </a:graphicData>
        </a:graphic>
      </p:graphicFrame>
      <p:grpSp>
        <p:nvGrpSpPr>
          <p:cNvPr id="4" name="组合 3"/>
          <p:cNvGrpSpPr/>
          <p:nvPr/>
        </p:nvGrpSpPr>
        <p:grpSpPr>
          <a:xfrm>
            <a:off x="2397760" y="2096770"/>
            <a:ext cx="7082155" cy="1381760"/>
            <a:chOff x="3776" y="2468"/>
            <a:chExt cx="11153" cy="2176"/>
          </a:xfrm>
        </p:grpSpPr>
        <p:pic>
          <p:nvPicPr>
            <p:cNvPr id="8" name="图片 7" descr="121411"/>
            <p:cNvPicPr>
              <a:picLocks noChangeAspect="1"/>
            </p:cNvPicPr>
            <p:nvPr/>
          </p:nvPicPr>
          <p:blipFill>
            <a:blip r:embed="rId4">
              <a:clrChange>
                <a:clrFrom>
                  <a:srgbClr val="B5B9C2">
                    <a:alpha val="100000"/>
                  </a:srgbClr>
                </a:clrFrom>
                <a:clrTo>
                  <a:srgbClr val="B5B9C2">
                    <a:alpha val="100000"/>
                    <a:alpha val="0"/>
                  </a:srgbClr>
                </a:clrTo>
              </a:clrChange>
            </a:blip>
            <a:srcRect t="27583" b="8860"/>
            <a:stretch>
              <a:fillRect/>
            </a:stretch>
          </p:blipFill>
          <p:spPr>
            <a:xfrm>
              <a:off x="3776" y="2614"/>
              <a:ext cx="3194" cy="2030"/>
            </a:xfrm>
            <a:prstGeom prst="rect">
              <a:avLst/>
            </a:prstGeom>
          </p:spPr>
        </p:pic>
        <p:pic>
          <p:nvPicPr>
            <p:cNvPr id="10" name="图片 9" descr="121412"/>
            <p:cNvPicPr>
              <a:picLocks noChangeAspect="1"/>
            </p:cNvPicPr>
            <p:nvPr/>
          </p:nvPicPr>
          <p:blipFill>
            <a:blip r:embed="rId5">
              <a:clrChange>
                <a:clrFrom>
                  <a:srgbClr val="DADBDF">
                    <a:alpha val="100000"/>
                  </a:srgbClr>
                </a:clrFrom>
                <a:clrTo>
                  <a:srgbClr val="DADBDF">
                    <a:alpha val="100000"/>
                    <a:alpha val="0"/>
                  </a:srgbClr>
                </a:clrTo>
              </a:clrChange>
            </a:blip>
            <a:srcRect t="16844"/>
            <a:stretch>
              <a:fillRect/>
            </a:stretch>
          </p:blipFill>
          <p:spPr>
            <a:xfrm>
              <a:off x="12511" y="2633"/>
              <a:ext cx="2418" cy="2011"/>
            </a:xfrm>
            <a:prstGeom prst="rect">
              <a:avLst/>
            </a:prstGeom>
          </p:spPr>
        </p:pic>
        <p:pic>
          <p:nvPicPr>
            <p:cNvPr id="3" name="图片 2" descr="RGESFES"/>
            <p:cNvPicPr>
              <a:picLocks noChangeAspect="1"/>
            </p:cNvPicPr>
            <p:nvPr/>
          </p:nvPicPr>
          <p:blipFill>
            <a:blip r:embed="rId6"/>
            <a:srcRect t="12605" b="19781"/>
            <a:stretch>
              <a:fillRect/>
            </a:stretch>
          </p:blipFill>
          <p:spPr>
            <a:xfrm>
              <a:off x="8131" y="2468"/>
              <a:ext cx="3218" cy="2176"/>
            </a:xfrm>
            <a:prstGeom prst="rect">
              <a:avLst/>
            </a:prstGeom>
          </p:spPr>
        </p:pic>
      </p:grpSp>
    </p:spTree>
    <p:custDataLst>
      <p:tags r:id="rId7"/>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110490"/>
            <a:ext cx="354203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sym typeface="+mn-ea"/>
              </a:rPr>
              <a:t>Products</a:t>
            </a:r>
            <a:endParaRPr lang="zh-CN" altLang="en-US" sz="4000" b="1">
              <a:solidFill>
                <a:schemeClr val="bg1"/>
              </a:solidFill>
              <a:effectLst>
                <a:outerShdw blurRad="38100" dist="19050" dir="2700000" algn="tl" rotWithShape="0">
                  <a:schemeClr val="dk1">
                    <a:alpha val="40000"/>
                  </a:schemeClr>
                </a:outerShdw>
              </a:effectLst>
            </a:endParaRPr>
          </a:p>
        </p:txBody>
      </p:sp>
      <p:sp>
        <p:nvSpPr>
          <p:cNvPr id="5" name="文本框 4"/>
          <p:cNvSpPr txBox="1"/>
          <p:nvPr/>
        </p:nvSpPr>
        <p:spPr>
          <a:xfrm>
            <a:off x="0" y="1077595"/>
            <a:ext cx="5087620" cy="359410"/>
          </a:xfrm>
          <a:prstGeom prst="rect">
            <a:avLst/>
          </a:prstGeom>
          <a:solidFill>
            <a:schemeClr val="bg2"/>
          </a:solidFill>
        </p:spPr>
        <p:txBody>
          <a:bodyPr wrap="square" rtlCol="0" anchor="t">
            <a:spAutoFit/>
          </a:bodyPr>
          <a:p>
            <a:pPr marL="12700" algn="l" rtl="0" eaLnBrk="0">
              <a:lnSpc>
                <a:spcPct val="83000"/>
              </a:lnSpc>
            </a:pPr>
            <a:r>
              <a:rPr sz="2100" b="1" kern="0" spc="19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5</a:t>
            </a:r>
            <a:r>
              <a:rPr lang="en-US" altLang="zh-CN" sz="2100" b="1" kern="0" spc="19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-inch</a:t>
            </a:r>
            <a:r>
              <a:rPr lang="en-US" sz="2100" b="1" kern="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 TFT Display——CJ-V5-02</a:t>
            </a:r>
            <a:endPar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p:txBody>
      </p:sp>
      <p:pic>
        <p:nvPicPr>
          <p:cNvPr id="6" name="图片 5" descr="image"/>
          <p:cNvPicPr>
            <a:picLocks noChangeAspect="1"/>
          </p:cNvPicPr>
          <p:nvPr/>
        </p:nvPicPr>
        <p:blipFill>
          <a:blip r:embed="rId1"/>
          <a:srcRect b="12173"/>
          <a:stretch>
            <a:fillRect/>
          </a:stretch>
        </p:blipFill>
        <p:spPr>
          <a:xfrm>
            <a:off x="11518265" y="6179185"/>
            <a:ext cx="640715" cy="618490"/>
          </a:xfrm>
          <a:prstGeom prst="rect">
            <a:avLst/>
          </a:prstGeom>
        </p:spPr>
      </p:pic>
      <p:graphicFrame>
        <p:nvGraphicFramePr>
          <p:cNvPr id="12" name="表格 11"/>
          <p:cNvGraphicFramePr/>
          <p:nvPr>
            <p:custDataLst>
              <p:tags r:id="rId2"/>
            </p:custDataLst>
          </p:nvPr>
        </p:nvGraphicFramePr>
        <p:xfrm>
          <a:off x="1598295" y="3625850"/>
          <a:ext cx="8871585" cy="1895475"/>
        </p:xfrm>
        <a:graphic>
          <a:graphicData uri="http://schemas.openxmlformats.org/drawingml/2006/table">
            <a:tbl>
              <a:tblPr firstRow="1" bandRow="1">
                <a:tableStyleId>{5C22544A-7EE6-4342-B048-85BDC9FD1C3A}</a:tableStyleId>
              </a:tblPr>
              <a:tblGrid>
                <a:gridCol w="2920365"/>
                <a:gridCol w="2994025"/>
                <a:gridCol w="2957195"/>
              </a:tblGrid>
              <a:tr h="458470">
                <a:tc gridSpan="3">
                  <a:txBody>
                    <a:bodyPr/>
                    <a:p>
                      <a:pPr algn="ctr">
                        <a:buNone/>
                      </a:pPr>
                      <a:r>
                        <a:rPr lang="en-US" sz="2400"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CJ-V5-02</a:t>
                      </a:r>
                      <a:r>
                        <a:rPr 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 Functions</a:t>
                      </a:r>
                      <a:endParaRPr lang="zh-CN" alt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solidFill>
                      <a:srgbClr val="6C9F0B"/>
                    </a:solidFill>
                  </a:tcPr>
                </a:tc>
                <a:tc hMerge="1">
                  <a:tcPr/>
                </a:tc>
                <a:tc hMerge="1">
                  <a:tcPr/>
                </a:tc>
              </a:tr>
              <a:tr h="327025">
                <a:tc>
                  <a:txBody>
                    <a:bodyPr/>
                    <a:p>
                      <a:pPr>
                        <a:buNone/>
                      </a:pPr>
                      <a:r>
                        <a:rPr lang="en-US" altLang="zh-CN" sz="14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Basic Functions</a:t>
                      </a:r>
                      <a:endParaRPr lang="en-US" altLang="zh-CN" sz="14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tc>
                <a:tc>
                  <a:txBody>
                    <a:bodyPr/>
                    <a:p>
                      <a:pPr>
                        <a:buNone/>
                      </a:pPr>
                      <a:r>
                        <a:rPr lang="en-US" altLang="zh-CN" sz="1400">
                          <a:latin typeface="Arial" panose="020B0604020202020204" pitchFamily="34" charset="0"/>
                          <a:cs typeface="Arial" panose="020B0604020202020204" pitchFamily="34" charset="0"/>
                          <a:sym typeface="+mn-ea"/>
                        </a:rPr>
                        <a:t>Connect to mobile phone via Bluetooth,allowing show incoming and outgoing calls</a:t>
                      </a:r>
                      <a:endParaRPr lang="en-US" altLang="zh-CN" sz="1400">
                        <a:latin typeface="Arial" panose="020B0604020202020204" pitchFamily="34" charset="0"/>
                        <a:cs typeface="Arial" panose="020B0604020202020204" pitchFamily="34" charset="0"/>
                        <a:sym typeface="+mn-ea"/>
                      </a:endParaRPr>
                    </a:p>
                  </a:txBody>
                  <a:tcPr/>
                </a:tc>
                <a:tc>
                  <a:txBody>
                    <a:bodyPr/>
                    <a:p>
                      <a:pPr>
                        <a:buNone/>
                      </a:pPr>
                      <a:r>
                        <a:rPr sz="1400">
                          <a:latin typeface="Arial" panose="020B0604020202020204" pitchFamily="34" charset="0"/>
                          <a:cs typeface="Arial" panose="020B0604020202020204" pitchFamily="34" charset="0"/>
                        </a:rPr>
                        <a:t>Turn on the headlights to switch backgrounds</a:t>
                      </a:r>
                      <a:endParaRPr sz="1400">
                        <a:latin typeface="Arial" panose="020B0604020202020204" pitchFamily="34" charset="0"/>
                        <a:cs typeface="Arial" panose="020B0604020202020204" pitchFamily="34" charset="0"/>
                      </a:endParaRPr>
                    </a:p>
                  </a:txBody>
                  <a:tcPr/>
                </a:tc>
              </a:tr>
              <a:tr h="326390">
                <a:tc gridSpan="3">
                  <a:txBody>
                    <a:bodyPr/>
                    <a:p>
                      <a:pPr algn="ctr">
                        <a:buNone/>
                      </a:pPr>
                      <a:r>
                        <a:rPr lang="en-US" sz="1400">
                          <a:solidFill>
                            <a:schemeClr val="bg1"/>
                          </a:solidFill>
                          <a:sym typeface="+mn-ea"/>
                        </a:rPr>
                        <a:t>Screen Specifications</a:t>
                      </a:r>
                      <a:endParaRPr lang="en-US" sz="1400">
                        <a:solidFill>
                          <a:schemeClr val="bg1"/>
                        </a:solidFill>
                        <a:sym typeface="+mn-ea"/>
                      </a:endParaRPr>
                    </a:p>
                  </a:txBody>
                  <a:tcPr>
                    <a:solidFill>
                      <a:srgbClr val="006599"/>
                    </a:solidFill>
                  </a:tcPr>
                </a:tc>
                <a:tc hMerge="1">
                  <a:tcPr/>
                </a:tc>
                <a:tc hMerge="1">
                  <a:tcPr/>
                </a:tc>
              </a:tr>
              <a:tr h="379095">
                <a:tc>
                  <a:txBody>
                    <a:bodyPr/>
                    <a:p>
                      <a:pPr>
                        <a:buNone/>
                      </a:pPr>
                      <a:r>
                        <a:rPr sz="1400">
                          <a:latin typeface="Arial" panose="020B0604020202020204" pitchFamily="34" charset="0"/>
                          <a:cs typeface="Arial" panose="020B0604020202020204" pitchFamily="34" charset="0"/>
                          <a:sym typeface="+mn-ea"/>
                        </a:rPr>
                        <a:t>Withstand </a:t>
                      </a:r>
                      <a:r>
                        <a:rPr lang="en-US" sz="1400">
                          <a:latin typeface="Arial" panose="020B0604020202020204" pitchFamily="34" charset="0"/>
                          <a:cs typeface="Arial" panose="020B0604020202020204" pitchFamily="34" charset="0"/>
                          <a:sym typeface="+mn-ea"/>
                        </a:rPr>
                        <a:t>150</a:t>
                      </a:r>
                      <a:r>
                        <a:rPr sz="1400">
                          <a:latin typeface="Arial" panose="020B0604020202020204" pitchFamily="34" charset="0"/>
                          <a:cs typeface="Arial" panose="020B0604020202020204" pitchFamily="34" charset="0"/>
                          <a:sym typeface="+mn-ea"/>
                        </a:rPr>
                        <a:t>V rated voltage</a:t>
                      </a:r>
                      <a:endParaRPr sz="1400">
                        <a:latin typeface="Arial" panose="020B0604020202020204" pitchFamily="34" charset="0"/>
                        <a:cs typeface="Arial" panose="020B0604020202020204" pitchFamily="34" charset="0"/>
                        <a:sym typeface="+mn-ea"/>
                      </a:endParaRPr>
                    </a:p>
                  </a:txBody>
                  <a:tcPr>
                    <a:solidFill>
                      <a:srgbClr val="E7EAEF"/>
                    </a:solidFill>
                  </a:tcPr>
                </a:tc>
                <a:tc>
                  <a:txBody>
                    <a:bodyPr/>
                    <a:p>
                      <a:pPr>
                        <a:buNone/>
                      </a:pPr>
                      <a:r>
                        <a:rPr sz="1400">
                          <a:latin typeface="Arial" panose="020B0604020202020204" pitchFamily="34" charset="0"/>
                          <a:cs typeface="Arial" panose="020B0604020202020204" pitchFamily="34" charset="0"/>
                        </a:rPr>
                        <a:t>Resolution: 800*480</a:t>
                      </a:r>
                      <a:endParaRPr sz="1400">
                        <a:latin typeface="Arial" panose="020B0604020202020204" pitchFamily="34" charset="0"/>
                        <a:cs typeface="Arial" panose="020B0604020202020204" pitchFamily="34" charset="0"/>
                      </a:endParaRPr>
                    </a:p>
                  </a:txBody>
                  <a:tcPr>
                    <a:solidFill>
                      <a:srgbClr val="E7EAEF"/>
                    </a:solidFill>
                  </a:tcPr>
                </a:tc>
                <a:tc>
                  <a:txBody>
                    <a:bodyPr/>
                    <a:p>
                      <a:pPr>
                        <a:buNone/>
                      </a:pPr>
                      <a:r>
                        <a:rPr sz="1400">
                          <a:latin typeface="Arial" panose="020B0604020202020204" pitchFamily="34" charset="0"/>
                          <a:cs typeface="Arial" panose="020B0604020202020204" pitchFamily="34" charset="0"/>
                        </a:rPr>
                        <a:t>Brightness: 1000 cd/m²</a:t>
                      </a:r>
                      <a:endParaRPr sz="1400">
                        <a:latin typeface="Arial" panose="020B0604020202020204" pitchFamily="34" charset="0"/>
                        <a:cs typeface="Arial" panose="020B0604020202020204" pitchFamily="34" charset="0"/>
                      </a:endParaRPr>
                    </a:p>
                  </a:txBody>
                  <a:tcPr>
                    <a:solidFill>
                      <a:srgbClr val="E7EAEF"/>
                    </a:solidFill>
                  </a:tcPr>
                </a:tc>
              </a:tr>
            </a:tbl>
          </a:graphicData>
        </a:graphic>
      </p:graphicFrame>
      <p:pic>
        <p:nvPicPr>
          <p:cNvPr id="11" name="图片 10" descr="395719615_222500297511087_4340049355218401789_n"/>
          <p:cNvPicPr>
            <a:picLocks noChangeAspect="1"/>
          </p:cNvPicPr>
          <p:nvPr/>
        </p:nvPicPr>
        <p:blipFill>
          <a:blip r:embed="rId3"/>
          <a:srcRect b="19871"/>
          <a:stretch>
            <a:fillRect/>
          </a:stretch>
        </p:blipFill>
        <p:spPr>
          <a:xfrm>
            <a:off x="4685030" y="1841500"/>
            <a:ext cx="2592070" cy="1518920"/>
          </a:xfrm>
          <a:prstGeom prst="rect">
            <a:avLst/>
          </a:prstGeom>
        </p:spPr>
      </p:pic>
      <p:pic>
        <p:nvPicPr>
          <p:cNvPr id="13" name="图片 12" descr="395214045_222500300844420_3024574693239794166_n_副本"/>
          <p:cNvPicPr>
            <a:picLocks noChangeAspect="1"/>
          </p:cNvPicPr>
          <p:nvPr/>
        </p:nvPicPr>
        <p:blipFill>
          <a:blip r:embed="rId4">
            <a:clrChange>
              <a:clrFrom>
                <a:srgbClr val="FFFFFF">
                  <a:alpha val="100000"/>
                </a:srgbClr>
              </a:clrFrom>
              <a:clrTo>
                <a:srgbClr val="FFFFFF">
                  <a:alpha val="100000"/>
                  <a:alpha val="0"/>
                </a:srgbClr>
              </a:clrTo>
            </a:clrChange>
          </a:blip>
          <a:srcRect l="17728" t="30361" r="9480" b="28583"/>
          <a:stretch>
            <a:fillRect/>
          </a:stretch>
        </p:blipFill>
        <p:spPr>
          <a:xfrm>
            <a:off x="2174240" y="2014855"/>
            <a:ext cx="2272665" cy="1287145"/>
          </a:xfrm>
          <a:prstGeom prst="rect">
            <a:avLst/>
          </a:prstGeom>
        </p:spPr>
      </p:pic>
      <p:pic>
        <p:nvPicPr>
          <p:cNvPr id="18" name="图片 17"/>
          <p:cNvPicPr>
            <a:picLocks noChangeAspect="1"/>
          </p:cNvPicPr>
          <p:nvPr/>
        </p:nvPicPr>
        <p:blipFill>
          <a:blip r:embed="rId5"/>
          <a:stretch>
            <a:fillRect/>
          </a:stretch>
        </p:blipFill>
        <p:spPr>
          <a:xfrm>
            <a:off x="7632065" y="2491740"/>
            <a:ext cx="1701165" cy="448310"/>
          </a:xfrm>
          <a:prstGeom prst="rect">
            <a:avLst/>
          </a:prstGeom>
        </p:spPr>
      </p:pic>
    </p:spTree>
    <p:custDataLst>
      <p:tags r:id="rId6"/>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矩形 1"/>
          <p:cNvSpPr/>
          <p:nvPr/>
        </p:nvSpPr>
        <p:spPr>
          <a:xfrm>
            <a:off x="0" y="110490"/>
            <a:ext cx="354203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sym typeface="+mn-ea"/>
              </a:rPr>
              <a:t>Products</a:t>
            </a:r>
            <a:endParaRPr lang="zh-CN" altLang="en-US" sz="4000" b="1">
              <a:solidFill>
                <a:schemeClr val="bg1"/>
              </a:solidFill>
              <a:effectLst>
                <a:outerShdw blurRad="38100" dist="19050" dir="2700000" algn="tl" rotWithShape="0">
                  <a:schemeClr val="dk1">
                    <a:alpha val="40000"/>
                  </a:schemeClr>
                </a:outerShdw>
              </a:effectLst>
            </a:endParaRPr>
          </a:p>
          <a:p>
            <a:pPr algn="ctr"/>
            <a:endParaRPr lang="zh-CN" altLang="en-US" sz="4000" b="1">
              <a:solidFill>
                <a:schemeClr val="bg1"/>
              </a:solidFill>
              <a:effectLst>
                <a:outerShdw blurRad="38100" dist="19050" dir="2700000" algn="tl" rotWithShape="0">
                  <a:schemeClr val="dk1">
                    <a:alpha val="40000"/>
                  </a:schemeClr>
                </a:outerShdw>
              </a:effectLst>
            </a:endParaRPr>
          </a:p>
        </p:txBody>
      </p:sp>
      <p:sp>
        <p:nvSpPr>
          <p:cNvPr id="5" name="文本框 4"/>
          <p:cNvSpPr txBox="1"/>
          <p:nvPr/>
        </p:nvSpPr>
        <p:spPr>
          <a:xfrm>
            <a:off x="0" y="1077595"/>
            <a:ext cx="5087620" cy="359410"/>
          </a:xfrm>
          <a:prstGeom prst="rect">
            <a:avLst/>
          </a:prstGeom>
          <a:solidFill>
            <a:schemeClr val="bg2"/>
          </a:solidFill>
        </p:spPr>
        <p:txBody>
          <a:bodyPr wrap="square" rtlCol="0" anchor="t">
            <a:spAutoFit/>
          </a:bodyPr>
          <a:p>
            <a:pPr marL="12700" algn="l" rtl="0" eaLnBrk="0">
              <a:lnSpc>
                <a:spcPct val="83000"/>
              </a:lnSpc>
            </a:pPr>
            <a:r>
              <a:rPr sz="2100" b="1" kern="0" spc="19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5</a:t>
            </a:r>
            <a:r>
              <a:rPr lang="en-US" altLang="zh-CN" sz="2100" b="1" kern="0" spc="19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-inch</a:t>
            </a:r>
            <a:r>
              <a:rPr lang="en-US" sz="2100" b="1" kern="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 TFT Display——CJ-V5-03</a:t>
            </a:r>
            <a:endPar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p:txBody>
      </p:sp>
      <p:pic>
        <p:nvPicPr>
          <p:cNvPr id="6" name="图片 5" descr="image"/>
          <p:cNvPicPr>
            <a:picLocks noChangeAspect="1"/>
          </p:cNvPicPr>
          <p:nvPr/>
        </p:nvPicPr>
        <p:blipFill>
          <a:blip r:embed="rId2"/>
          <a:srcRect b="12173"/>
          <a:stretch>
            <a:fillRect/>
          </a:stretch>
        </p:blipFill>
        <p:spPr>
          <a:xfrm>
            <a:off x="11518265" y="6179185"/>
            <a:ext cx="640715" cy="618490"/>
          </a:xfrm>
          <a:prstGeom prst="rect">
            <a:avLst/>
          </a:prstGeom>
        </p:spPr>
      </p:pic>
      <p:graphicFrame>
        <p:nvGraphicFramePr>
          <p:cNvPr id="12" name="表格 11"/>
          <p:cNvGraphicFramePr/>
          <p:nvPr>
            <p:custDataLst>
              <p:tags r:id="rId3"/>
            </p:custDataLst>
          </p:nvPr>
        </p:nvGraphicFramePr>
        <p:xfrm>
          <a:off x="2018030" y="3837305"/>
          <a:ext cx="7907655" cy="2794635"/>
        </p:xfrm>
        <a:graphic>
          <a:graphicData uri="http://schemas.openxmlformats.org/drawingml/2006/table">
            <a:tbl>
              <a:tblPr firstRow="1" bandRow="1">
                <a:tableStyleId>{5C22544A-7EE6-4342-B048-85BDC9FD1C3A}</a:tableStyleId>
              </a:tblPr>
              <a:tblGrid>
                <a:gridCol w="2635885"/>
                <a:gridCol w="2635885"/>
                <a:gridCol w="2635885"/>
              </a:tblGrid>
              <a:tr h="704215">
                <a:tc gridSpan="3">
                  <a:txBody>
                    <a:bodyPr/>
                    <a:p>
                      <a:pPr algn="ctr">
                        <a:buNone/>
                      </a:pPr>
                      <a:r>
                        <a:rPr lang="en-US" sz="2400"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CJ-V5-03</a:t>
                      </a:r>
                      <a:r>
                        <a:rPr 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 </a:t>
                      </a:r>
                      <a:r>
                        <a:rPr 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Functions</a:t>
                      </a:r>
                      <a:endParaRPr lang="zh-CN" alt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solidFill>
                      <a:srgbClr val="6C9F0B"/>
                    </a:solidFill>
                  </a:tcPr>
                </a:tc>
                <a:tc hMerge="1">
                  <a:tcPr/>
                </a:tc>
                <a:tc hMerge="1">
                  <a:tcPr/>
                </a:tc>
              </a:tr>
              <a:tr h="327025">
                <a:tc>
                  <a:txBody>
                    <a:bodyPr/>
                    <a:p>
                      <a:pPr>
                        <a:buNone/>
                      </a:pPr>
                      <a:r>
                        <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Basic Functions</a:t>
                      </a:r>
                      <a:endPar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tc>
                <a:tc>
                  <a:txBody>
                    <a:bodyPr/>
                    <a:p>
                      <a:pPr>
                        <a:buNone/>
                      </a:pPr>
                      <a:r>
                        <a:rPr lang="en-US" sz="1400">
                          <a:latin typeface="Arial" panose="020B0604020202020204" pitchFamily="34" charset="0"/>
                          <a:cs typeface="Arial" panose="020B0604020202020204" pitchFamily="34" charset="0"/>
                          <a:sym typeface="+mn-ea"/>
                        </a:rPr>
                        <a:t>Supports </a:t>
                      </a:r>
                      <a:r>
                        <a:rPr lang="en-US" sz="1400">
                          <a:latin typeface="Arial" panose="020B0604020202020204" pitchFamily="34" charset="0"/>
                          <a:cs typeface="Arial" panose="020B0604020202020204" pitchFamily="34" charset="0"/>
                          <a:sym typeface="+mn-ea"/>
                        </a:rPr>
                        <a:t>iOS and Android (phones that support Android Auto) systems</a:t>
                      </a:r>
                      <a:endParaRPr lang="en-US" sz="1400">
                        <a:latin typeface="Arial" panose="020B0604020202020204" pitchFamily="34" charset="0"/>
                        <a:cs typeface="Arial" panose="020B0604020202020204" pitchFamily="34" charset="0"/>
                        <a:sym typeface="+mn-ea"/>
                      </a:endParaRPr>
                    </a:p>
                  </a:txBody>
                  <a:tcPr/>
                </a:tc>
                <a:tc>
                  <a:txBody>
                    <a:bodyPr/>
                    <a:p>
                      <a:pPr>
                        <a:buNone/>
                      </a:pPr>
                      <a:r>
                        <a:rPr sz="1400">
                          <a:latin typeface="Arial" panose="020B0604020202020204" pitchFamily="34" charset="0"/>
                          <a:cs typeface="Arial" panose="020B0604020202020204" pitchFamily="34" charset="0"/>
                        </a:rPr>
                        <a:t>Four interfaces </a:t>
                      </a:r>
                      <a:r>
                        <a:rPr lang="en-US" sz="1400">
                          <a:latin typeface="Arial" panose="020B0604020202020204" pitchFamily="34" charset="0"/>
                          <a:cs typeface="Arial" panose="020B0604020202020204" pitchFamily="34" charset="0"/>
                        </a:rPr>
                        <a:t>switching</a:t>
                      </a:r>
                      <a:endParaRPr lang="en-US" sz="1400">
                        <a:latin typeface="Arial" panose="020B0604020202020204" pitchFamily="34" charset="0"/>
                        <a:cs typeface="Arial" panose="020B0604020202020204" pitchFamily="34" charset="0"/>
                      </a:endParaRPr>
                    </a:p>
                    <a:p>
                      <a:pPr>
                        <a:buNone/>
                      </a:pPr>
                      <a:r>
                        <a:rPr lang="en-US" sz="1400">
                          <a:latin typeface="Arial" panose="020B0604020202020204" pitchFamily="34" charset="0"/>
                          <a:cs typeface="Arial" panose="020B0604020202020204" pitchFamily="34" charset="0"/>
                          <a:sym typeface="+mn-ea"/>
                        </a:rPr>
                        <a:t>Mobile casting</a:t>
                      </a:r>
                      <a:endParaRPr sz="1400">
                        <a:latin typeface="Arial" panose="020B0604020202020204" pitchFamily="34" charset="0"/>
                        <a:cs typeface="Arial" panose="020B0604020202020204" pitchFamily="34" charset="0"/>
                      </a:endParaRPr>
                    </a:p>
                  </a:txBody>
                  <a:tcPr/>
                </a:tc>
              </a:tr>
              <a:tr h="326390">
                <a:tc gridSpan="3">
                  <a:txBody>
                    <a:bodyPr/>
                    <a:p>
                      <a:pPr algn="ctr">
                        <a:buNone/>
                      </a:pPr>
                      <a:r>
                        <a:rPr lang="en-US" sz="1400">
                          <a:solidFill>
                            <a:schemeClr val="bg1"/>
                          </a:solidFill>
                          <a:sym typeface="+mn-ea"/>
                        </a:rPr>
                        <a:t>Screen Specifications</a:t>
                      </a:r>
                      <a:endParaRPr lang="en-US" sz="1400">
                        <a:solidFill>
                          <a:schemeClr val="bg1"/>
                        </a:solidFill>
                        <a:sym typeface="+mn-ea"/>
                      </a:endParaRPr>
                    </a:p>
                  </a:txBody>
                  <a:tcPr>
                    <a:solidFill>
                      <a:srgbClr val="006599"/>
                    </a:solidFill>
                  </a:tcPr>
                </a:tc>
                <a:tc hMerge="1">
                  <a:tcPr/>
                </a:tc>
                <a:tc hMerge="1">
                  <a:tcPr/>
                </a:tc>
              </a:tr>
              <a:tr h="379095">
                <a:tc>
                  <a:txBody>
                    <a:bodyPr/>
                    <a:p>
                      <a:pPr>
                        <a:buNone/>
                      </a:pPr>
                      <a:r>
                        <a:rPr sz="1400">
                          <a:latin typeface="Arial" panose="020B0604020202020204" pitchFamily="34" charset="0"/>
                          <a:cs typeface="Arial" panose="020B0604020202020204" pitchFamily="34" charset="0"/>
                          <a:sym typeface="+mn-ea"/>
                        </a:rPr>
                        <a:t>Withstand </a:t>
                      </a:r>
                      <a:r>
                        <a:rPr lang="en-US" sz="1400">
                          <a:latin typeface="Arial" panose="020B0604020202020204" pitchFamily="34" charset="0"/>
                          <a:cs typeface="Arial" panose="020B0604020202020204" pitchFamily="34" charset="0"/>
                          <a:sym typeface="+mn-ea"/>
                        </a:rPr>
                        <a:t>150</a:t>
                      </a:r>
                      <a:r>
                        <a:rPr sz="1400">
                          <a:latin typeface="Arial" panose="020B0604020202020204" pitchFamily="34" charset="0"/>
                          <a:cs typeface="Arial" panose="020B0604020202020204" pitchFamily="34" charset="0"/>
                          <a:sym typeface="+mn-ea"/>
                        </a:rPr>
                        <a:t>V rated voltage</a:t>
                      </a:r>
                      <a:endParaRPr sz="1400">
                        <a:latin typeface="Arial" panose="020B0604020202020204" pitchFamily="34" charset="0"/>
                        <a:cs typeface="Arial" panose="020B0604020202020204" pitchFamily="34" charset="0"/>
                        <a:sym typeface="+mn-ea"/>
                      </a:endParaRPr>
                    </a:p>
                  </a:txBody>
                  <a:tcPr>
                    <a:solidFill>
                      <a:srgbClr val="E7EAEF"/>
                    </a:solidFill>
                  </a:tcPr>
                </a:tc>
                <a:tc>
                  <a:txBody>
                    <a:bodyPr/>
                    <a:p>
                      <a:pPr>
                        <a:buNone/>
                      </a:pPr>
                      <a:r>
                        <a:rPr sz="1400">
                          <a:latin typeface="Arial" panose="020B0604020202020204" pitchFamily="34" charset="0"/>
                          <a:cs typeface="Arial" panose="020B0604020202020204" pitchFamily="34" charset="0"/>
                        </a:rPr>
                        <a:t>Resolution: 800*480</a:t>
                      </a:r>
                      <a:endParaRPr sz="1400">
                        <a:latin typeface="Arial" panose="020B0604020202020204" pitchFamily="34" charset="0"/>
                        <a:cs typeface="Arial" panose="020B0604020202020204" pitchFamily="34" charset="0"/>
                      </a:endParaRPr>
                    </a:p>
                  </a:txBody>
                  <a:tcPr>
                    <a:solidFill>
                      <a:srgbClr val="E7EAEF"/>
                    </a:solidFill>
                  </a:tcPr>
                </a:tc>
                <a:tc>
                  <a:txBody>
                    <a:bodyPr/>
                    <a:p>
                      <a:pPr>
                        <a:buNone/>
                      </a:pPr>
                      <a:r>
                        <a:rPr sz="1400">
                          <a:latin typeface="Arial" panose="020B0604020202020204" pitchFamily="34" charset="0"/>
                          <a:cs typeface="Arial" panose="020B0604020202020204" pitchFamily="34" charset="0"/>
                        </a:rPr>
                        <a:t>Brightness: 1000 cd/m²</a:t>
                      </a:r>
                      <a:endParaRPr sz="1400">
                        <a:latin typeface="Arial" panose="020B0604020202020204" pitchFamily="34" charset="0"/>
                        <a:cs typeface="Arial" panose="020B0604020202020204" pitchFamily="34" charset="0"/>
                      </a:endParaRPr>
                    </a:p>
                  </a:txBody>
                  <a:tcPr>
                    <a:solidFill>
                      <a:srgbClr val="E7EAEF"/>
                    </a:solidFill>
                  </a:tcPr>
                </a:tc>
              </a:tr>
            </a:tbl>
          </a:graphicData>
        </a:graphic>
      </p:graphicFrame>
      <p:pic>
        <p:nvPicPr>
          <p:cNvPr id="18" name="图片 17"/>
          <p:cNvPicPr>
            <a:picLocks noChangeAspect="1"/>
          </p:cNvPicPr>
          <p:nvPr/>
        </p:nvPicPr>
        <p:blipFill>
          <a:blip r:embed="rId4"/>
          <a:stretch>
            <a:fillRect/>
          </a:stretch>
        </p:blipFill>
        <p:spPr>
          <a:xfrm>
            <a:off x="5855335" y="2986405"/>
            <a:ext cx="1471930" cy="387985"/>
          </a:xfrm>
          <a:prstGeom prst="rect">
            <a:avLst/>
          </a:prstGeom>
        </p:spPr>
      </p:pic>
      <p:pic>
        <p:nvPicPr>
          <p:cNvPr id="7" name="图片 6" descr="12112"/>
          <p:cNvPicPr>
            <a:picLocks noChangeAspect="1"/>
          </p:cNvPicPr>
          <p:nvPr/>
        </p:nvPicPr>
        <p:blipFill>
          <a:blip r:embed="rId5"/>
          <a:srcRect t="39274"/>
          <a:stretch>
            <a:fillRect/>
          </a:stretch>
        </p:blipFill>
        <p:spPr>
          <a:xfrm>
            <a:off x="4827270" y="1841500"/>
            <a:ext cx="2747645" cy="1668780"/>
          </a:xfrm>
          <a:prstGeom prst="rect">
            <a:avLst/>
          </a:prstGeom>
        </p:spPr>
      </p:pic>
      <p:pic>
        <p:nvPicPr>
          <p:cNvPr id="9" name="图片 8" descr="vv"/>
          <p:cNvPicPr>
            <a:picLocks noChangeAspect="1"/>
          </p:cNvPicPr>
          <p:nvPr/>
        </p:nvPicPr>
        <p:blipFill>
          <a:blip r:embed="rId6"/>
          <a:srcRect t="12011"/>
          <a:stretch>
            <a:fillRect/>
          </a:stretch>
        </p:blipFill>
        <p:spPr>
          <a:xfrm>
            <a:off x="7832725" y="1815465"/>
            <a:ext cx="2038985" cy="1694815"/>
          </a:xfrm>
          <a:prstGeom prst="rect">
            <a:avLst/>
          </a:prstGeom>
        </p:spPr>
      </p:pic>
      <p:pic>
        <p:nvPicPr>
          <p:cNvPr id="10" name="图片 9" descr="2"/>
          <p:cNvPicPr>
            <a:picLocks noChangeAspect="1"/>
          </p:cNvPicPr>
          <p:nvPr/>
        </p:nvPicPr>
        <p:blipFill>
          <a:blip r:embed="rId7"/>
          <a:srcRect l="8153" t="21583" r="5207" b="17300"/>
          <a:stretch>
            <a:fillRect/>
          </a:stretch>
        </p:blipFill>
        <p:spPr>
          <a:xfrm>
            <a:off x="2190750" y="1841500"/>
            <a:ext cx="2255520" cy="1591310"/>
          </a:xfrm>
          <a:prstGeom prst="rect">
            <a:avLst/>
          </a:prstGeom>
        </p:spPr>
      </p:pic>
    </p:spTree>
    <p:custDataLst>
      <p:tags r:id="rId8"/>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矩形 1"/>
          <p:cNvSpPr/>
          <p:nvPr/>
        </p:nvSpPr>
        <p:spPr>
          <a:xfrm>
            <a:off x="781050" y="93980"/>
            <a:ext cx="433959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rPr>
              <a:t>3.6-inch Round Display</a:t>
            </a:r>
            <a:endParaRPr lang="en-US" altLang="zh-CN" sz="4000" b="1">
              <a:solidFill>
                <a:schemeClr val="bg1"/>
              </a:solidFill>
              <a:effectLst>
                <a:outerShdw blurRad="38100" dist="19050" dir="2700000" algn="tl" rotWithShape="0">
                  <a:schemeClr val="dk1">
                    <a:alpha val="40000"/>
                  </a:schemeClr>
                </a:outerShdw>
              </a:effectLst>
            </a:endParaRPr>
          </a:p>
        </p:txBody>
      </p:sp>
      <p:pic>
        <p:nvPicPr>
          <p:cNvPr id="6" name="图片 5" descr="image"/>
          <p:cNvPicPr>
            <a:picLocks noChangeAspect="1"/>
          </p:cNvPicPr>
          <p:nvPr/>
        </p:nvPicPr>
        <p:blipFill>
          <a:blip r:embed="rId2"/>
          <a:srcRect b="12173"/>
          <a:stretch>
            <a:fillRect/>
          </a:stretch>
        </p:blipFill>
        <p:spPr>
          <a:xfrm>
            <a:off x="11518265" y="6179185"/>
            <a:ext cx="640715" cy="618490"/>
          </a:xfrm>
          <a:prstGeom prst="rect">
            <a:avLst/>
          </a:prstGeom>
        </p:spPr>
      </p:pic>
      <p:sp>
        <p:nvSpPr>
          <p:cNvPr id="20" name="矩形 19"/>
          <p:cNvSpPr/>
          <p:nvPr/>
        </p:nvSpPr>
        <p:spPr>
          <a:xfrm>
            <a:off x="134620" y="2775585"/>
            <a:ext cx="1490980" cy="368300"/>
          </a:xfrm>
          <a:prstGeom prst="rect">
            <a:avLst/>
          </a:prstGeom>
          <a:noFill/>
          <a:ln w="19050">
            <a:solidFill>
              <a:srgbClr val="6C9F0B"/>
            </a:solidFill>
          </a:ln>
        </p:spPr>
        <p:txBody>
          <a:bodyPr wrap="none" rtlCol="0" anchor="t">
            <a:spAutoFit/>
          </a:bodyPr>
          <a:p>
            <a:pPr algn="ctr"/>
            <a:r>
              <a:rPr lang="en-US" altLang="zh-CN" b="1">
                <a:solidFill>
                  <a:schemeClr val="accent1"/>
                </a:solidFill>
                <a:effectLst>
                  <a:outerShdw blurRad="38100" dist="25400" dir="5400000" algn="ctr" rotWithShape="0">
                    <a:srgbClr val="6E747A">
                      <a:alpha val="43000"/>
                    </a:srgbClr>
                  </a:outerShdw>
                </a:effectLst>
              </a:rPr>
              <a:t>Appearance</a:t>
            </a:r>
            <a:endParaRPr lang="en-US" altLang="zh-CN" b="1">
              <a:solidFill>
                <a:schemeClr val="accent1"/>
              </a:solidFill>
              <a:effectLst>
                <a:outerShdw blurRad="38100" dist="25400" dir="5400000" algn="ctr" rotWithShape="0">
                  <a:srgbClr val="6E747A">
                    <a:alpha val="43000"/>
                  </a:srgbClr>
                </a:outerShdw>
              </a:effectLst>
            </a:endParaRPr>
          </a:p>
        </p:txBody>
      </p:sp>
      <p:pic>
        <p:nvPicPr>
          <p:cNvPr id="9" name="图片 8" descr="f33a5a3a2d39629409690bc9b17e63a"/>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1944370" y="1452880"/>
            <a:ext cx="2781935" cy="2087245"/>
          </a:xfrm>
          <a:prstGeom prst="rect">
            <a:avLst/>
          </a:prstGeom>
        </p:spPr>
      </p:pic>
      <p:pic>
        <p:nvPicPr>
          <p:cNvPr id="18" name="图片 17"/>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2654300" y="4642485"/>
            <a:ext cx="6925310" cy="1637030"/>
          </a:xfrm>
          <a:prstGeom prst="rect">
            <a:avLst/>
          </a:prstGeom>
        </p:spPr>
      </p:pic>
      <p:pic>
        <p:nvPicPr>
          <p:cNvPr id="19" name="图片 18"/>
          <p:cNvPicPr>
            <a:picLocks noChangeAspect="1"/>
          </p:cNvPicPr>
          <p:nvPr/>
        </p:nvPicPr>
        <p:blipFill>
          <a:blip r:embed="rId5">
            <a:clrChange>
              <a:clrFrom>
                <a:srgbClr val="F5F6F7">
                  <a:alpha val="100000"/>
                </a:srgbClr>
              </a:clrFrom>
              <a:clrTo>
                <a:srgbClr val="F5F6F7">
                  <a:alpha val="100000"/>
                  <a:alpha val="0"/>
                </a:srgbClr>
              </a:clrTo>
            </a:clrChange>
          </a:blip>
          <a:stretch>
            <a:fillRect/>
          </a:stretch>
        </p:blipFill>
        <p:spPr>
          <a:xfrm>
            <a:off x="8046085" y="1758950"/>
            <a:ext cx="1772285" cy="1781175"/>
          </a:xfrm>
          <a:prstGeom prst="rect">
            <a:avLst/>
          </a:prstGeom>
        </p:spPr>
      </p:pic>
      <p:pic>
        <p:nvPicPr>
          <p:cNvPr id="21" name="图片 20" descr="e944b8d943b78ec8a099199f10d7dac"/>
          <p:cNvPicPr>
            <a:picLocks noChangeAspect="1"/>
          </p:cNvPicPr>
          <p:nvPr/>
        </p:nvPicPr>
        <p:blipFill>
          <a:blip r:embed="rId6"/>
          <a:stretch>
            <a:fillRect/>
          </a:stretch>
        </p:blipFill>
        <p:spPr>
          <a:xfrm>
            <a:off x="5120640" y="1608455"/>
            <a:ext cx="2212975" cy="2185035"/>
          </a:xfrm>
          <a:prstGeom prst="rect">
            <a:avLst/>
          </a:prstGeom>
        </p:spPr>
      </p:pic>
      <p:sp>
        <p:nvSpPr>
          <p:cNvPr id="22" name="矩形 21"/>
          <p:cNvSpPr/>
          <p:nvPr/>
        </p:nvSpPr>
        <p:spPr>
          <a:xfrm>
            <a:off x="1944370" y="1057910"/>
            <a:ext cx="9015730" cy="2888615"/>
          </a:xfrm>
          <a:prstGeom prst="rect">
            <a:avLst/>
          </a:prstGeom>
          <a:noFill/>
          <a:ln w="19050">
            <a:solidFill>
              <a:srgbClr val="6C9F0B"/>
            </a:solidFill>
          </a:ln>
        </p:spPr>
        <p:txBody>
          <a:bodyPr wrap="none" rtlCol="0" anchor="t">
            <a:noAutofit/>
          </a:bodyPr>
          <a:p>
            <a:pPr algn="ctr"/>
            <a:endParaRPr lang="en-US" altLang="zh-CN" b="1">
              <a:solidFill>
                <a:schemeClr val="accent1"/>
              </a:solidFill>
              <a:effectLst>
                <a:outerShdw blurRad="38100" dist="25400" dir="5400000" algn="ctr" rotWithShape="0">
                  <a:srgbClr val="6E747A">
                    <a:alpha val="43000"/>
                  </a:srgbClr>
                </a:outerShdw>
              </a:effectLst>
            </a:endParaRPr>
          </a:p>
        </p:txBody>
      </p:sp>
    </p:spTree>
    <p:custDataLst>
      <p:tags r:id="rId7"/>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110490"/>
            <a:ext cx="354203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sym typeface="+mn-ea"/>
              </a:rPr>
              <a:t>Products</a:t>
            </a:r>
            <a:endParaRPr lang="zh-CN" altLang="en-US" sz="4000" b="1">
              <a:solidFill>
                <a:schemeClr val="bg1"/>
              </a:solidFill>
              <a:effectLst>
                <a:outerShdw blurRad="38100" dist="19050" dir="2700000" algn="tl" rotWithShape="0">
                  <a:schemeClr val="dk1">
                    <a:alpha val="40000"/>
                  </a:schemeClr>
                </a:outerShdw>
              </a:effectLst>
            </a:endParaRPr>
          </a:p>
          <a:p>
            <a:pPr algn="ctr"/>
            <a:endParaRPr lang="zh-CN" altLang="en-US" sz="4000" b="1">
              <a:solidFill>
                <a:schemeClr val="bg1"/>
              </a:solidFill>
              <a:effectLst>
                <a:outerShdw blurRad="38100" dist="19050" dir="2700000" algn="tl" rotWithShape="0">
                  <a:schemeClr val="dk1">
                    <a:alpha val="40000"/>
                  </a:schemeClr>
                </a:outerShdw>
              </a:effectLst>
            </a:endParaRPr>
          </a:p>
          <a:p>
            <a:pPr algn="ctr"/>
            <a:endParaRPr lang="zh-CN" altLang="en-US" sz="4000" b="1">
              <a:solidFill>
                <a:schemeClr val="bg1"/>
              </a:solidFill>
              <a:effectLst>
                <a:outerShdw blurRad="38100" dist="19050" dir="2700000" algn="tl" rotWithShape="0">
                  <a:schemeClr val="dk1">
                    <a:alpha val="40000"/>
                  </a:schemeClr>
                </a:outerShdw>
              </a:effectLst>
            </a:endParaRPr>
          </a:p>
        </p:txBody>
      </p:sp>
      <p:sp>
        <p:nvSpPr>
          <p:cNvPr id="5" name="文本框 4"/>
          <p:cNvSpPr txBox="1"/>
          <p:nvPr/>
        </p:nvSpPr>
        <p:spPr>
          <a:xfrm>
            <a:off x="0" y="1077595"/>
            <a:ext cx="5087620" cy="359410"/>
          </a:xfrm>
          <a:prstGeom prst="rect">
            <a:avLst/>
          </a:prstGeom>
          <a:solidFill>
            <a:schemeClr val="bg2"/>
          </a:solidFill>
        </p:spPr>
        <p:txBody>
          <a:bodyPr wrap="square" rtlCol="0" anchor="t">
            <a:spAutoFit/>
          </a:bodyPr>
          <a:p>
            <a:pPr marL="12700" algn="l" rtl="0" eaLnBrk="0">
              <a:lnSpc>
                <a:spcPct val="83000"/>
              </a:lnSpc>
            </a:pPr>
            <a:r>
              <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Round TFT Display——CJ-R3-04</a:t>
            </a:r>
            <a:endPar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p:txBody>
      </p:sp>
      <p:pic>
        <p:nvPicPr>
          <p:cNvPr id="6" name="图片 5" descr="image"/>
          <p:cNvPicPr>
            <a:picLocks noChangeAspect="1"/>
          </p:cNvPicPr>
          <p:nvPr/>
        </p:nvPicPr>
        <p:blipFill>
          <a:blip r:embed="rId1"/>
          <a:srcRect b="12173"/>
          <a:stretch>
            <a:fillRect/>
          </a:stretch>
        </p:blipFill>
        <p:spPr>
          <a:xfrm>
            <a:off x="11518265" y="6179185"/>
            <a:ext cx="640715" cy="618490"/>
          </a:xfrm>
          <a:prstGeom prst="rect">
            <a:avLst/>
          </a:prstGeom>
        </p:spPr>
      </p:pic>
      <p:graphicFrame>
        <p:nvGraphicFramePr>
          <p:cNvPr id="12" name="表格 11"/>
          <p:cNvGraphicFramePr/>
          <p:nvPr>
            <p:custDataLst>
              <p:tags r:id="rId2"/>
            </p:custDataLst>
          </p:nvPr>
        </p:nvGraphicFramePr>
        <p:xfrm>
          <a:off x="1372235" y="3942715"/>
          <a:ext cx="9260205" cy="2001520"/>
        </p:xfrm>
        <a:graphic>
          <a:graphicData uri="http://schemas.openxmlformats.org/drawingml/2006/table">
            <a:tbl>
              <a:tblPr firstRow="1" bandRow="1">
                <a:tableStyleId>{5C22544A-7EE6-4342-B048-85BDC9FD1C3A}</a:tableStyleId>
              </a:tblPr>
              <a:tblGrid>
                <a:gridCol w="3086735"/>
                <a:gridCol w="3086735"/>
                <a:gridCol w="3086735"/>
              </a:tblGrid>
              <a:tr h="573405">
                <a:tc gridSpan="3">
                  <a:txBody>
                    <a:bodyPr/>
                    <a:p>
                      <a:pPr algn="ctr">
                        <a:buNone/>
                      </a:pPr>
                      <a:r>
                        <a:rPr lang="en-US" sz="2400"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CJ-R3-04</a:t>
                      </a:r>
                      <a:r>
                        <a:rPr 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 Functions</a:t>
                      </a:r>
                      <a:endParaRPr lang="zh-CN" alt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solidFill>
                      <a:srgbClr val="6C9F0B"/>
                    </a:solidFill>
                  </a:tcPr>
                </a:tc>
                <a:tc hMerge="1">
                  <a:tcPr/>
                </a:tc>
                <a:tc hMerge="1">
                  <a:tcPr/>
                </a:tc>
              </a:tr>
              <a:tr h="731520">
                <a:tc>
                  <a:txBody>
                    <a:bodyPr/>
                    <a:p>
                      <a:pPr algn="l">
                        <a:buNone/>
                      </a:pPr>
                      <a:r>
                        <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Basic Functions</a:t>
                      </a:r>
                      <a:endPar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tc>
                <a:tc>
                  <a:txBody>
                    <a:bodyPr/>
                    <a:p>
                      <a:pPr>
                        <a:buNone/>
                      </a:pPr>
                      <a:r>
                        <a:rPr lang="en-US" altLang="zh-CN" sz="1400">
                          <a:latin typeface="Arial" panose="020B0604020202020204" pitchFamily="34" charset="0"/>
                          <a:cs typeface="Arial" panose="020B0604020202020204" pitchFamily="34" charset="0"/>
                          <a:sym typeface="+mn-ea"/>
                        </a:rPr>
                        <a:t>Connect to mobile phone via Bluetooth,allowing show incoming and outgoing calls</a:t>
                      </a:r>
                      <a:endParaRPr sz="1400">
                        <a:latin typeface="Arial" panose="020B0604020202020204" pitchFamily="34" charset="0"/>
                        <a:cs typeface="Arial" panose="020B0604020202020204" pitchFamily="34" charset="0"/>
                        <a:sym typeface="+mn-ea"/>
                      </a:endParaRPr>
                    </a:p>
                  </a:txBody>
                  <a:tcPr/>
                </a:tc>
                <a:tc>
                  <a:txBody>
                    <a:bodyPr/>
                    <a:p>
                      <a:pPr algn="l">
                        <a:buNone/>
                      </a:pPr>
                      <a:r>
                        <a:rPr sz="1400">
                          <a:latin typeface="Arial" panose="020B0604020202020204" pitchFamily="34" charset="0"/>
                          <a:cs typeface="Arial" panose="020B0604020202020204" pitchFamily="34" charset="0"/>
                        </a:rPr>
                        <a:t>Select two user interfaces based on preference / turn on headlights to switch backgrounds</a:t>
                      </a:r>
                      <a:endParaRPr sz="1400">
                        <a:latin typeface="Arial" panose="020B0604020202020204" pitchFamily="34" charset="0"/>
                        <a:cs typeface="Arial" panose="020B0604020202020204" pitchFamily="34" charset="0"/>
                      </a:endParaRPr>
                    </a:p>
                  </a:txBody>
                  <a:tcPr/>
                </a:tc>
              </a:tr>
              <a:tr h="322580">
                <a:tc gridSpan="3">
                  <a:txBody>
                    <a:bodyPr/>
                    <a:p>
                      <a:pPr algn="ctr">
                        <a:buNone/>
                      </a:pPr>
                      <a:r>
                        <a:rPr lang="en-US" sz="1400">
                          <a:solidFill>
                            <a:schemeClr val="bg1"/>
                          </a:solidFill>
                          <a:sym typeface="+mn-ea"/>
                        </a:rPr>
                        <a:t>Screen Specifications</a:t>
                      </a:r>
                      <a:endParaRPr lang="zh-CN" altLang="en-US" sz="1400">
                        <a:solidFill>
                          <a:schemeClr val="bg1"/>
                        </a:solidFill>
                        <a:sym typeface="+mn-ea"/>
                      </a:endParaRPr>
                    </a:p>
                  </a:txBody>
                  <a:tcPr>
                    <a:solidFill>
                      <a:srgbClr val="006599"/>
                    </a:solidFill>
                  </a:tcPr>
                </a:tc>
                <a:tc hMerge="1">
                  <a:tcPr/>
                </a:tc>
                <a:tc hMerge="1">
                  <a:tcPr/>
                </a:tc>
              </a:tr>
              <a:tr h="374015">
                <a:tc>
                  <a:txBody>
                    <a:bodyPr/>
                    <a:p>
                      <a:pPr algn="l">
                        <a:buNone/>
                      </a:pPr>
                      <a:r>
                        <a:rPr sz="1400">
                          <a:latin typeface="Arial" panose="020B0604020202020204" pitchFamily="34" charset="0"/>
                          <a:cs typeface="Arial" panose="020B0604020202020204" pitchFamily="34" charset="0"/>
                          <a:sym typeface="+mn-ea"/>
                        </a:rPr>
                        <a:t>Withstands 150V rated voltage</a:t>
                      </a:r>
                      <a:endParaRPr sz="1400">
                        <a:latin typeface="Arial" panose="020B0604020202020204" pitchFamily="34" charset="0"/>
                        <a:cs typeface="Arial" panose="020B0604020202020204" pitchFamily="34" charset="0"/>
                        <a:sym typeface="+mn-ea"/>
                      </a:endParaRPr>
                    </a:p>
                  </a:txBody>
                  <a:tcPr>
                    <a:solidFill>
                      <a:srgbClr val="E7EAEF"/>
                    </a:solidFill>
                  </a:tcPr>
                </a:tc>
                <a:tc>
                  <a:txBody>
                    <a:bodyPr/>
                    <a:p>
                      <a:pPr algn="l">
                        <a:buNone/>
                      </a:pPr>
                      <a:r>
                        <a:rPr sz="1400">
                          <a:latin typeface="Arial" panose="020B0604020202020204" pitchFamily="34" charset="0"/>
                          <a:cs typeface="Arial" panose="020B0604020202020204" pitchFamily="34" charset="0"/>
                        </a:rPr>
                        <a:t>Resolution: 544*506</a:t>
                      </a:r>
                      <a:endParaRPr sz="1400">
                        <a:latin typeface="Arial" panose="020B0604020202020204" pitchFamily="34" charset="0"/>
                        <a:cs typeface="Arial" panose="020B0604020202020204" pitchFamily="34" charset="0"/>
                      </a:endParaRPr>
                    </a:p>
                  </a:txBody>
                  <a:tcPr>
                    <a:solidFill>
                      <a:srgbClr val="E7EAEF"/>
                    </a:solidFill>
                  </a:tcPr>
                </a:tc>
                <a:tc>
                  <a:txBody>
                    <a:bodyPr/>
                    <a:p>
                      <a:pPr algn="l">
                        <a:buNone/>
                      </a:pPr>
                      <a:r>
                        <a:rPr sz="1400">
                          <a:cs typeface="Arial" panose="020B0604020202020204" pitchFamily="34" charset="0"/>
                        </a:rPr>
                        <a:t>Brightness: 1000 cd/m²</a:t>
                      </a:r>
                      <a:endParaRPr sz="1400">
                        <a:cs typeface="Arial" panose="020B0604020202020204" pitchFamily="34" charset="0"/>
                      </a:endParaRPr>
                    </a:p>
                  </a:txBody>
                  <a:tcPr>
                    <a:solidFill>
                      <a:srgbClr val="E7EAEF"/>
                    </a:solidFill>
                  </a:tcPr>
                </a:tc>
              </a:tr>
            </a:tbl>
          </a:graphicData>
        </a:graphic>
      </p:graphicFrame>
      <p:pic>
        <p:nvPicPr>
          <p:cNvPr id="18" name="图片 17"/>
          <p:cNvPicPr>
            <a:picLocks noChangeAspect="1"/>
          </p:cNvPicPr>
          <p:nvPr/>
        </p:nvPicPr>
        <p:blipFill>
          <a:blip r:embed="rId3"/>
          <a:stretch>
            <a:fillRect/>
          </a:stretch>
        </p:blipFill>
        <p:spPr>
          <a:xfrm>
            <a:off x="8602980" y="2670175"/>
            <a:ext cx="1131570" cy="304165"/>
          </a:xfrm>
          <a:prstGeom prst="rect">
            <a:avLst/>
          </a:prstGeom>
        </p:spPr>
      </p:pic>
      <p:pic>
        <p:nvPicPr>
          <p:cNvPr id="3" name="图片 2" descr="0fa81b77b83160f687662a7982ab61a"/>
          <p:cNvPicPr>
            <a:picLocks noChangeAspect="1"/>
          </p:cNvPicPr>
          <p:nvPr/>
        </p:nvPicPr>
        <p:blipFill>
          <a:blip r:embed="rId4"/>
          <a:stretch>
            <a:fillRect/>
          </a:stretch>
        </p:blipFill>
        <p:spPr>
          <a:xfrm>
            <a:off x="3417570" y="2263140"/>
            <a:ext cx="1202055" cy="1118235"/>
          </a:xfrm>
          <a:prstGeom prst="rect">
            <a:avLst/>
          </a:prstGeom>
        </p:spPr>
      </p:pic>
      <p:pic>
        <p:nvPicPr>
          <p:cNvPr id="8" name="图片 7" descr="e999e8837b706d720ad9b2c5dac0bd1"/>
          <p:cNvPicPr>
            <a:picLocks noChangeAspect="1"/>
          </p:cNvPicPr>
          <p:nvPr/>
        </p:nvPicPr>
        <p:blipFill>
          <a:blip r:embed="rId5"/>
          <a:stretch>
            <a:fillRect/>
          </a:stretch>
        </p:blipFill>
        <p:spPr>
          <a:xfrm>
            <a:off x="1758315" y="2180590"/>
            <a:ext cx="1435100" cy="1435100"/>
          </a:xfrm>
          <a:prstGeom prst="rect">
            <a:avLst/>
          </a:prstGeom>
        </p:spPr>
      </p:pic>
      <p:pic>
        <p:nvPicPr>
          <p:cNvPr id="9" name="图片 8" descr="3705de50b31cde9a97f6f01a30de345"/>
          <p:cNvPicPr>
            <a:picLocks noChangeAspect="1"/>
          </p:cNvPicPr>
          <p:nvPr/>
        </p:nvPicPr>
        <p:blipFill>
          <a:blip r:embed="rId6"/>
          <a:stretch>
            <a:fillRect/>
          </a:stretch>
        </p:blipFill>
        <p:spPr>
          <a:xfrm>
            <a:off x="5015865" y="2264410"/>
            <a:ext cx="1196975" cy="1116965"/>
          </a:xfrm>
          <a:prstGeom prst="rect">
            <a:avLst/>
          </a:prstGeom>
        </p:spPr>
      </p:pic>
      <p:pic>
        <p:nvPicPr>
          <p:cNvPr id="7" name="图片 6"/>
          <p:cNvPicPr>
            <a:picLocks noChangeAspect="1"/>
          </p:cNvPicPr>
          <p:nvPr/>
        </p:nvPicPr>
        <p:blipFill>
          <a:blip r:embed="rId7"/>
          <a:stretch>
            <a:fillRect/>
          </a:stretch>
        </p:blipFill>
        <p:spPr>
          <a:xfrm>
            <a:off x="6556375" y="2279650"/>
            <a:ext cx="1786255" cy="1101725"/>
          </a:xfrm>
          <a:prstGeom prst="rect">
            <a:avLst/>
          </a:prstGeom>
        </p:spPr>
      </p:pic>
    </p:spTree>
    <p:custDataLst>
      <p:tags r:id="rId8"/>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524510" y="93980"/>
            <a:ext cx="433959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rPr>
              <a:t>6.86-inch TFT </a:t>
            </a:r>
            <a:r>
              <a:rPr lang="en-US" altLang="zh-CN" sz="4000" b="1">
                <a:solidFill>
                  <a:schemeClr val="bg1"/>
                </a:solidFill>
                <a:effectLst>
                  <a:outerShdw blurRad="38100" dist="19050" dir="2700000" algn="tl" rotWithShape="0">
                    <a:schemeClr val="dk1">
                      <a:alpha val="40000"/>
                    </a:schemeClr>
                  </a:outerShdw>
                </a:effectLst>
              </a:rPr>
              <a:t>Display</a:t>
            </a:r>
            <a:endParaRPr lang="en-US" altLang="zh-CN" sz="4000" b="1">
              <a:solidFill>
                <a:schemeClr val="bg1"/>
              </a:solidFill>
              <a:effectLst>
                <a:outerShdw blurRad="38100" dist="19050" dir="2700000" algn="tl" rotWithShape="0">
                  <a:schemeClr val="dk1">
                    <a:alpha val="40000"/>
                  </a:schemeClr>
                </a:outerShdw>
              </a:effectLst>
            </a:endParaRPr>
          </a:p>
        </p:txBody>
      </p:sp>
      <p:pic>
        <p:nvPicPr>
          <p:cNvPr id="6" name="图片 5" descr="image"/>
          <p:cNvPicPr>
            <a:picLocks noChangeAspect="1"/>
          </p:cNvPicPr>
          <p:nvPr/>
        </p:nvPicPr>
        <p:blipFill>
          <a:blip r:embed="rId1"/>
          <a:srcRect b="12173"/>
          <a:stretch>
            <a:fillRect/>
          </a:stretch>
        </p:blipFill>
        <p:spPr>
          <a:xfrm>
            <a:off x="11518265" y="6179185"/>
            <a:ext cx="640715" cy="618490"/>
          </a:xfrm>
          <a:prstGeom prst="rect">
            <a:avLst/>
          </a:prstGeom>
        </p:spPr>
      </p:pic>
      <p:sp>
        <p:nvSpPr>
          <p:cNvPr id="20" name="矩形 19"/>
          <p:cNvSpPr/>
          <p:nvPr/>
        </p:nvSpPr>
        <p:spPr>
          <a:xfrm>
            <a:off x="215900" y="2727960"/>
            <a:ext cx="1490980" cy="368300"/>
          </a:xfrm>
          <a:prstGeom prst="rect">
            <a:avLst/>
          </a:prstGeom>
          <a:noFill/>
          <a:ln w="19050">
            <a:solidFill>
              <a:srgbClr val="6C9F0B"/>
            </a:solidFill>
          </a:ln>
        </p:spPr>
        <p:txBody>
          <a:bodyPr wrap="none" rtlCol="0" anchor="t">
            <a:spAutoFit/>
          </a:bodyPr>
          <a:p>
            <a:pPr algn="ctr"/>
            <a:r>
              <a:rPr lang="en-US" altLang="zh-CN" b="1">
                <a:solidFill>
                  <a:schemeClr val="accent1"/>
                </a:solidFill>
                <a:effectLst>
                  <a:outerShdw blurRad="38100" dist="25400" dir="5400000" algn="ctr" rotWithShape="0">
                    <a:srgbClr val="6E747A">
                      <a:alpha val="43000"/>
                    </a:srgbClr>
                  </a:outerShdw>
                </a:effectLst>
              </a:rPr>
              <a:t>Appearance</a:t>
            </a:r>
            <a:endParaRPr lang="en-US" altLang="zh-CN" b="1">
              <a:solidFill>
                <a:schemeClr val="accent1"/>
              </a:solidFill>
              <a:effectLst>
                <a:outerShdw blurRad="38100" dist="25400" dir="5400000" algn="ctr" rotWithShape="0">
                  <a:srgbClr val="6E747A">
                    <a:alpha val="43000"/>
                  </a:srgbClr>
                </a:outerShdw>
              </a:effectLst>
            </a:endParaRPr>
          </a:p>
        </p:txBody>
      </p:sp>
      <p:sp>
        <p:nvSpPr>
          <p:cNvPr id="22" name="矩形 21"/>
          <p:cNvSpPr/>
          <p:nvPr/>
        </p:nvSpPr>
        <p:spPr>
          <a:xfrm>
            <a:off x="1944370" y="1057910"/>
            <a:ext cx="9015730" cy="2980690"/>
          </a:xfrm>
          <a:prstGeom prst="rect">
            <a:avLst/>
          </a:prstGeom>
          <a:noFill/>
          <a:ln w="19050">
            <a:solidFill>
              <a:srgbClr val="6C9F0B"/>
            </a:solidFill>
          </a:ln>
        </p:spPr>
        <p:txBody>
          <a:bodyPr wrap="none" rtlCol="0" anchor="t">
            <a:noAutofit/>
          </a:bodyPr>
          <a:p>
            <a:pPr algn="ctr"/>
            <a:endParaRPr lang="en-US" altLang="zh-CN" b="1">
              <a:solidFill>
                <a:schemeClr val="accent1"/>
              </a:solidFill>
              <a:effectLst>
                <a:outerShdw blurRad="38100" dist="25400" dir="5400000" algn="ctr" rotWithShape="0">
                  <a:srgbClr val="6E747A">
                    <a:alpha val="43000"/>
                  </a:srgbClr>
                </a:outerShdw>
              </a:effectLst>
            </a:endParaRPr>
          </a:p>
        </p:txBody>
      </p:sp>
      <p:pic>
        <p:nvPicPr>
          <p:cNvPr id="3" name="图片 2" descr="3"/>
          <p:cNvPicPr>
            <a:picLocks noChangeAspect="1"/>
          </p:cNvPicPr>
          <p:nvPr/>
        </p:nvPicPr>
        <p:blipFill>
          <a:blip r:embed="rId2"/>
          <a:stretch>
            <a:fillRect/>
          </a:stretch>
        </p:blipFill>
        <p:spPr>
          <a:xfrm>
            <a:off x="2586990" y="1857375"/>
            <a:ext cx="2915285" cy="1381760"/>
          </a:xfrm>
          <a:prstGeom prst="rect">
            <a:avLst/>
          </a:prstGeom>
        </p:spPr>
      </p:pic>
      <p:pic>
        <p:nvPicPr>
          <p:cNvPr id="4" name="图片 3" descr="2"/>
          <p:cNvPicPr>
            <a:picLocks noChangeAspect="1"/>
          </p:cNvPicPr>
          <p:nvPr/>
        </p:nvPicPr>
        <p:blipFill>
          <a:blip r:embed="rId3"/>
          <a:stretch>
            <a:fillRect/>
          </a:stretch>
        </p:blipFill>
        <p:spPr>
          <a:xfrm>
            <a:off x="7252335" y="1500505"/>
            <a:ext cx="3002280" cy="2251710"/>
          </a:xfrm>
          <a:prstGeom prst="rect">
            <a:avLst/>
          </a:prstGeom>
        </p:spPr>
      </p:pic>
      <p:pic>
        <p:nvPicPr>
          <p:cNvPr id="7" name="图片 6"/>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1828165" y="4439920"/>
            <a:ext cx="9248775" cy="1924050"/>
          </a:xfrm>
          <a:prstGeom prst="rect">
            <a:avLst/>
          </a:prstGeom>
        </p:spPr>
      </p:pic>
    </p:spTree>
    <p:custDataLst>
      <p:tags r:id="rId5"/>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0" y="1077595"/>
            <a:ext cx="5087620" cy="359410"/>
          </a:xfrm>
          <a:prstGeom prst="rect">
            <a:avLst/>
          </a:prstGeom>
          <a:solidFill>
            <a:schemeClr val="bg2"/>
          </a:solidFill>
        </p:spPr>
        <p:txBody>
          <a:bodyPr wrap="square" rtlCol="0" anchor="t">
            <a:spAutoFit/>
          </a:bodyPr>
          <a:p>
            <a:pPr marL="12700" algn="l" rtl="0" eaLnBrk="0">
              <a:lnSpc>
                <a:spcPct val="83000"/>
              </a:lnSpc>
            </a:pPr>
            <a:r>
              <a:rPr lang="en-US" sz="2100" b="1" kern="0" spc="19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6.86inch</a:t>
            </a:r>
            <a:r>
              <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TFT </a:t>
            </a:r>
            <a:r>
              <a:rPr lang="en-US" altLang="zh-CN"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Display</a:t>
            </a:r>
            <a:r>
              <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——CJ-V6-01</a:t>
            </a:r>
            <a:endPar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p:txBody>
      </p:sp>
      <p:sp>
        <p:nvSpPr>
          <p:cNvPr id="15" name="矩形 14"/>
          <p:cNvSpPr/>
          <p:nvPr/>
        </p:nvSpPr>
        <p:spPr>
          <a:xfrm>
            <a:off x="0" y="110490"/>
            <a:ext cx="354203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sym typeface="+mn-ea"/>
              </a:rPr>
              <a:t>Products</a:t>
            </a:r>
            <a:endParaRPr lang="zh-CN" altLang="en-US" sz="4000" b="1">
              <a:solidFill>
                <a:schemeClr val="bg1"/>
              </a:solidFill>
              <a:effectLst>
                <a:outerShdw blurRad="38100" dist="19050" dir="2700000" algn="tl" rotWithShape="0">
                  <a:schemeClr val="dk1">
                    <a:alpha val="40000"/>
                  </a:schemeClr>
                </a:outerShdw>
              </a:effectLst>
            </a:endParaRPr>
          </a:p>
        </p:txBody>
      </p:sp>
      <p:graphicFrame>
        <p:nvGraphicFramePr>
          <p:cNvPr id="12" name="表格 11"/>
          <p:cNvGraphicFramePr/>
          <p:nvPr>
            <p:custDataLst>
              <p:tags r:id="rId1"/>
            </p:custDataLst>
          </p:nvPr>
        </p:nvGraphicFramePr>
        <p:xfrm>
          <a:off x="2018030" y="3738245"/>
          <a:ext cx="7907655" cy="2794635"/>
        </p:xfrm>
        <a:graphic>
          <a:graphicData uri="http://schemas.openxmlformats.org/drawingml/2006/table">
            <a:tbl>
              <a:tblPr firstRow="1" bandRow="1">
                <a:tableStyleId>{5C22544A-7EE6-4342-B048-85BDC9FD1C3A}</a:tableStyleId>
              </a:tblPr>
              <a:tblGrid>
                <a:gridCol w="2609850"/>
                <a:gridCol w="2661920"/>
                <a:gridCol w="2635885"/>
              </a:tblGrid>
              <a:tr h="704215">
                <a:tc gridSpan="3">
                  <a:txBody>
                    <a:bodyPr/>
                    <a:p>
                      <a:pPr algn="ctr">
                        <a:buNone/>
                      </a:pPr>
                      <a:r>
                        <a:rPr lang="en-US" sz="2400"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CJ-V6-01</a:t>
                      </a:r>
                      <a:r>
                        <a:rPr 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 Function</a:t>
                      </a:r>
                      <a:r>
                        <a:rPr 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s</a:t>
                      </a:r>
                      <a:endParaRPr 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solidFill>
                      <a:srgbClr val="6C9F0B"/>
                    </a:solidFill>
                  </a:tcPr>
                </a:tc>
                <a:tc hMerge="1">
                  <a:tcPr/>
                </a:tc>
                <a:tc hMerge="1">
                  <a:tcPr/>
                </a:tc>
              </a:tr>
              <a:tr h="731520">
                <a:tc>
                  <a:txBody>
                    <a:bodyPr/>
                    <a:p>
                      <a:pPr>
                        <a:buNone/>
                      </a:pPr>
                      <a:r>
                        <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Basic Functions</a:t>
                      </a:r>
                      <a:endPar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tc>
                <a:tc>
                  <a:txBody>
                    <a:bodyPr/>
                    <a:p>
                      <a:pPr>
                        <a:buNone/>
                      </a:pPr>
                      <a:r>
                        <a:rPr lang="en-US" sz="1400">
                          <a:latin typeface="Arial" panose="020B0604020202020204" pitchFamily="34" charset="0"/>
                          <a:cs typeface="Arial" panose="020B0604020202020204" pitchFamily="34" charset="0"/>
                          <a:sym typeface="+mn-ea"/>
                        </a:rPr>
                        <a:t>Support mobile iOS and Android (phones that support Android Auto) systems </a:t>
                      </a:r>
                      <a:endParaRPr lang="en-US" sz="1400">
                        <a:latin typeface="Arial" panose="020B0604020202020204" pitchFamily="34" charset="0"/>
                        <a:cs typeface="Arial" panose="020B0604020202020204" pitchFamily="34" charset="0"/>
                        <a:sym typeface="+mn-ea"/>
                      </a:endParaRPr>
                    </a:p>
                  </a:txBody>
                  <a:tcPr/>
                </a:tc>
                <a:tc>
                  <a:txBody>
                    <a:bodyPr/>
                    <a:p>
                      <a:pPr>
                        <a:buNone/>
                      </a:pPr>
                      <a:r>
                        <a:rPr lang="zh-CN" altLang="en-US" sz="1400">
                          <a:cs typeface="+mn-lt"/>
                        </a:rPr>
                        <a:t>Four interface switching</a:t>
                      </a:r>
                      <a:endParaRPr lang="zh-CN" altLang="en-US" sz="1400">
                        <a:cs typeface="+mn-lt"/>
                      </a:endParaRPr>
                    </a:p>
                    <a:p>
                      <a:pPr>
                        <a:buNone/>
                      </a:pPr>
                      <a:r>
                        <a:rPr lang="en-US" sz="1400">
                          <a:latin typeface="Arial" panose="020B0604020202020204" pitchFamily="34" charset="0"/>
                          <a:cs typeface="Arial" panose="020B0604020202020204" pitchFamily="34" charset="0"/>
                          <a:sym typeface="+mn-ea"/>
                        </a:rPr>
                        <a:t>Mobile casting</a:t>
                      </a:r>
                      <a:endParaRPr sz="1400">
                        <a:latin typeface="Arial" panose="020B0604020202020204" pitchFamily="34" charset="0"/>
                        <a:cs typeface="Arial" panose="020B0604020202020204" pitchFamily="34" charset="0"/>
                      </a:endParaRPr>
                    </a:p>
                    <a:p>
                      <a:pPr>
                        <a:buNone/>
                      </a:pPr>
                      <a:endParaRPr lang="zh-CN" altLang="en-US" sz="1400">
                        <a:cs typeface="+mn-lt"/>
                      </a:endParaRPr>
                    </a:p>
                  </a:txBody>
                  <a:tcPr/>
                </a:tc>
              </a:tr>
              <a:tr h="326390">
                <a:tc gridSpan="3">
                  <a:txBody>
                    <a:bodyPr/>
                    <a:p>
                      <a:pPr algn="ctr">
                        <a:buNone/>
                      </a:pPr>
                      <a:r>
                        <a:rPr lang="zh-CN" altLang="en-US" sz="1400">
                          <a:solidFill>
                            <a:schemeClr val="bg1"/>
                          </a:solidFill>
                          <a:sym typeface="+mn-ea"/>
                        </a:rPr>
                        <a:t>Screen Specifications</a:t>
                      </a:r>
                      <a:endParaRPr lang="zh-CN" altLang="en-US" sz="1400">
                        <a:solidFill>
                          <a:schemeClr val="bg1"/>
                        </a:solidFill>
                        <a:sym typeface="+mn-ea"/>
                      </a:endParaRPr>
                    </a:p>
                  </a:txBody>
                  <a:tcPr>
                    <a:solidFill>
                      <a:srgbClr val="006599"/>
                    </a:solidFill>
                  </a:tcPr>
                </a:tc>
                <a:tc hMerge="1">
                  <a:tcPr/>
                </a:tc>
                <a:tc hMerge="1">
                  <a:tcPr/>
                </a:tc>
              </a:tr>
              <a:tr h="379095">
                <a:tc>
                  <a:txBody>
                    <a:bodyPr/>
                    <a:p>
                      <a:pPr>
                        <a:buNone/>
                      </a:pPr>
                      <a:r>
                        <a:rPr sz="1400">
                          <a:latin typeface="Arial" panose="020B0604020202020204" pitchFamily="34" charset="0"/>
                          <a:cs typeface="Arial" panose="020B0604020202020204" pitchFamily="34" charset="0"/>
                          <a:sym typeface="+mn-ea"/>
                        </a:rPr>
                        <a:t>Withstand 150V rated voltage </a:t>
                      </a:r>
                      <a:endParaRPr sz="1400">
                        <a:latin typeface="Arial" panose="020B0604020202020204" pitchFamily="34" charset="0"/>
                        <a:cs typeface="Arial" panose="020B0604020202020204" pitchFamily="34" charset="0"/>
                        <a:sym typeface="+mn-ea"/>
                      </a:endParaRPr>
                    </a:p>
                  </a:txBody>
                  <a:tcPr>
                    <a:solidFill>
                      <a:srgbClr val="E7EAEF"/>
                    </a:solidFill>
                  </a:tcPr>
                </a:tc>
                <a:tc>
                  <a:txBody>
                    <a:bodyPr/>
                    <a:p>
                      <a:pPr>
                        <a:buNone/>
                      </a:pPr>
                      <a:r>
                        <a:rPr sz="1400">
                          <a:cs typeface="Arial" panose="020B0604020202020204" pitchFamily="34" charset="0"/>
                        </a:rPr>
                        <a:t>Resolution: 480*1280 </a:t>
                      </a:r>
                      <a:endParaRPr sz="1400">
                        <a:cs typeface="Arial" panose="020B0604020202020204" pitchFamily="34" charset="0"/>
                      </a:endParaRPr>
                    </a:p>
                  </a:txBody>
                  <a:tcPr>
                    <a:solidFill>
                      <a:srgbClr val="E7EAEF"/>
                    </a:solidFill>
                  </a:tcPr>
                </a:tc>
                <a:tc>
                  <a:txBody>
                    <a:bodyPr/>
                    <a:p>
                      <a:pPr>
                        <a:buNone/>
                      </a:pPr>
                      <a:r>
                        <a:rPr sz="1400">
                          <a:cs typeface="Arial" panose="020B0604020202020204" pitchFamily="34" charset="0"/>
                          <a:sym typeface="+mn-ea"/>
                        </a:rPr>
                        <a:t>Brightness: 1000 cd/m²</a:t>
                      </a:r>
                      <a:endParaRPr sz="1400">
                        <a:latin typeface="Arial" panose="020B0604020202020204" pitchFamily="34" charset="0"/>
                        <a:cs typeface="Arial" panose="020B0604020202020204" pitchFamily="34" charset="0"/>
                      </a:endParaRPr>
                    </a:p>
                  </a:txBody>
                  <a:tcPr>
                    <a:solidFill>
                      <a:srgbClr val="E7EAEF"/>
                    </a:solidFill>
                  </a:tcPr>
                </a:tc>
              </a:tr>
            </a:tbl>
          </a:graphicData>
        </a:graphic>
      </p:graphicFrame>
      <p:pic>
        <p:nvPicPr>
          <p:cNvPr id="2" name="图片 1" descr="2"/>
          <p:cNvPicPr>
            <a:picLocks noChangeAspect="1"/>
          </p:cNvPicPr>
          <p:nvPr/>
        </p:nvPicPr>
        <p:blipFill>
          <a:blip r:embed="rId2"/>
          <a:stretch>
            <a:fillRect/>
          </a:stretch>
        </p:blipFill>
        <p:spPr>
          <a:xfrm>
            <a:off x="2018030" y="1519555"/>
            <a:ext cx="2136140" cy="2136140"/>
          </a:xfrm>
          <a:prstGeom prst="rect">
            <a:avLst/>
          </a:prstGeom>
        </p:spPr>
      </p:pic>
      <p:pic>
        <p:nvPicPr>
          <p:cNvPr id="3" name="图片 2" descr="1"/>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4196080" y="930910"/>
            <a:ext cx="3119120" cy="3119120"/>
          </a:xfrm>
          <a:prstGeom prst="rect">
            <a:avLst/>
          </a:prstGeom>
        </p:spPr>
      </p:pic>
      <p:pic>
        <p:nvPicPr>
          <p:cNvPr id="4" name="图片 3" descr="9"/>
          <p:cNvPicPr>
            <a:picLocks noChangeAspect="1"/>
          </p:cNvPicPr>
          <p:nvPr/>
        </p:nvPicPr>
        <p:blipFill>
          <a:blip r:embed="rId4"/>
          <a:stretch>
            <a:fillRect/>
          </a:stretch>
        </p:blipFill>
        <p:spPr>
          <a:xfrm>
            <a:off x="7357110" y="1995805"/>
            <a:ext cx="2519045" cy="1183640"/>
          </a:xfrm>
          <a:prstGeom prst="rect">
            <a:avLst/>
          </a:prstGeom>
        </p:spPr>
      </p:pic>
      <p:pic>
        <p:nvPicPr>
          <p:cNvPr id="6" name="图片 5" descr="image"/>
          <p:cNvPicPr>
            <a:picLocks noChangeAspect="1"/>
          </p:cNvPicPr>
          <p:nvPr>
            <p:custDataLst>
              <p:tags r:id="rId5"/>
            </p:custDataLst>
          </p:nvPr>
        </p:nvPicPr>
        <p:blipFill>
          <a:blip r:embed="rId6"/>
          <a:srcRect b="12173"/>
          <a:stretch>
            <a:fillRect/>
          </a:stretch>
        </p:blipFill>
        <p:spPr>
          <a:xfrm>
            <a:off x="11518265" y="6179185"/>
            <a:ext cx="640715" cy="618490"/>
          </a:xfrm>
          <a:prstGeom prst="rect">
            <a:avLst/>
          </a:prstGeom>
        </p:spPr>
      </p:pic>
    </p:spTree>
    <p:custDataLst>
      <p:tags r:id="rId7"/>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矩形 1"/>
          <p:cNvSpPr/>
          <p:nvPr/>
        </p:nvSpPr>
        <p:spPr>
          <a:xfrm>
            <a:off x="295275" y="93980"/>
            <a:ext cx="433959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rPr>
              <a:t>7-inch TFT </a:t>
            </a:r>
            <a:r>
              <a:rPr lang="en-US" altLang="zh-CN" sz="4000" b="1">
                <a:solidFill>
                  <a:schemeClr val="bg1"/>
                </a:solidFill>
                <a:effectLst>
                  <a:outerShdw blurRad="38100" dist="19050" dir="2700000" algn="tl" rotWithShape="0">
                    <a:schemeClr val="dk1">
                      <a:alpha val="40000"/>
                    </a:schemeClr>
                  </a:outerShdw>
                </a:effectLst>
              </a:rPr>
              <a:t>Display</a:t>
            </a:r>
            <a:endParaRPr lang="en-US" altLang="zh-CN" sz="4000" b="1">
              <a:solidFill>
                <a:schemeClr val="bg1"/>
              </a:solidFill>
              <a:effectLst>
                <a:outerShdw blurRad="38100" dist="19050" dir="2700000" algn="tl" rotWithShape="0">
                  <a:schemeClr val="dk1">
                    <a:alpha val="40000"/>
                  </a:schemeClr>
                </a:outerShdw>
              </a:effectLst>
            </a:endParaRPr>
          </a:p>
        </p:txBody>
      </p:sp>
      <p:pic>
        <p:nvPicPr>
          <p:cNvPr id="6" name="图片 5" descr="image"/>
          <p:cNvPicPr>
            <a:picLocks noChangeAspect="1"/>
          </p:cNvPicPr>
          <p:nvPr/>
        </p:nvPicPr>
        <p:blipFill>
          <a:blip r:embed="rId2"/>
          <a:srcRect b="12173"/>
          <a:stretch>
            <a:fillRect/>
          </a:stretch>
        </p:blipFill>
        <p:spPr>
          <a:xfrm>
            <a:off x="11518265" y="6179185"/>
            <a:ext cx="640715" cy="618490"/>
          </a:xfrm>
          <a:prstGeom prst="rect">
            <a:avLst/>
          </a:prstGeom>
        </p:spPr>
      </p:pic>
      <p:sp>
        <p:nvSpPr>
          <p:cNvPr id="20" name="矩形 19"/>
          <p:cNvSpPr/>
          <p:nvPr/>
        </p:nvSpPr>
        <p:spPr>
          <a:xfrm>
            <a:off x="295275" y="2018030"/>
            <a:ext cx="1490980" cy="368300"/>
          </a:xfrm>
          <a:prstGeom prst="rect">
            <a:avLst/>
          </a:prstGeom>
          <a:noFill/>
          <a:ln w="19050">
            <a:solidFill>
              <a:srgbClr val="6C9F0B"/>
            </a:solidFill>
          </a:ln>
        </p:spPr>
        <p:txBody>
          <a:bodyPr wrap="none" rtlCol="0" anchor="t">
            <a:spAutoFit/>
          </a:bodyPr>
          <a:p>
            <a:pPr algn="ctr"/>
            <a:r>
              <a:rPr lang="en-US" altLang="zh-CN" b="1">
                <a:solidFill>
                  <a:schemeClr val="accent1"/>
                </a:solidFill>
                <a:effectLst>
                  <a:outerShdw blurRad="38100" dist="25400" dir="5400000" algn="ctr" rotWithShape="0">
                    <a:srgbClr val="6E747A">
                      <a:alpha val="43000"/>
                    </a:srgbClr>
                  </a:outerShdw>
                </a:effectLst>
              </a:rPr>
              <a:t>Appearance</a:t>
            </a:r>
            <a:endParaRPr lang="en-US" altLang="zh-CN" b="1">
              <a:solidFill>
                <a:schemeClr val="accent1"/>
              </a:solidFill>
              <a:effectLst>
                <a:outerShdw blurRad="38100" dist="25400" dir="5400000" algn="ctr" rotWithShape="0">
                  <a:srgbClr val="6E747A">
                    <a:alpha val="43000"/>
                  </a:srgbClr>
                </a:outerShdw>
              </a:effectLst>
            </a:endParaRPr>
          </a:p>
        </p:txBody>
      </p:sp>
      <p:sp>
        <p:nvSpPr>
          <p:cNvPr id="8" name="矩形 7"/>
          <p:cNvSpPr/>
          <p:nvPr/>
        </p:nvSpPr>
        <p:spPr>
          <a:xfrm>
            <a:off x="619125" y="4431030"/>
            <a:ext cx="843280" cy="368300"/>
          </a:xfrm>
          <a:prstGeom prst="rect">
            <a:avLst/>
          </a:prstGeom>
          <a:noFill/>
          <a:ln w="19050">
            <a:solidFill>
              <a:srgbClr val="6C9F0B"/>
            </a:solidFill>
          </a:ln>
        </p:spPr>
        <p:txBody>
          <a:bodyPr wrap="none" rtlCol="0" anchor="t">
            <a:spAutoFit/>
          </a:bodyPr>
          <a:p>
            <a:pPr algn="ctr"/>
            <a:r>
              <a:rPr lang="en-US" altLang="zh-CN" b="1">
                <a:solidFill>
                  <a:schemeClr val="accent1"/>
                </a:solidFill>
                <a:effectLst>
                  <a:outerShdw blurRad="38100" dist="25400" dir="5400000" algn="ctr" rotWithShape="0">
                    <a:srgbClr val="6E747A">
                      <a:alpha val="43000"/>
                    </a:srgbClr>
                  </a:outerShdw>
                </a:effectLst>
              </a:rPr>
              <a:t>Model</a:t>
            </a:r>
            <a:endParaRPr lang="en-US" altLang="zh-CN" b="1">
              <a:solidFill>
                <a:schemeClr val="accent1"/>
              </a:solidFill>
              <a:effectLst>
                <a:outerShdw blurRad="38100" dist="25400" dir="5400000" algn="ctr" rotWithShape="0">
                  <a:srgbClr val="6E747A">
                    <a:alpha val="43000"/>
                  </a:srgbClr>
                </a:outerShdw>
              </a:effectLst>
            </a:endParaRPr>
          </a:p>
        </p:txBody>
      </p:sp>
      <p:sp>
        <p:nvSpPr>
          <p:cNvPr id="10" name="矩形 9"/>
          <p:cNvSpPr/>
          <p:nvPr/>
        </p:nvSpPr>
        <p:spPr>
          <a:xfrm>
            <a:off x="3249295" y="5967730"/>
            <a:ext cx="1160780" cy="368300"/>
          </a:xfrm>
          <a:prstGeom prst="rect">
            <a:avLst/>
          </a:prstGeom>
          <a:noFill/>
          <a:ln>
            <a:noFill/>
          </a:ln>
        </p:spPr>
        <p:txBody>
          <a:bodyPr wrap="none" rtlCol="0" anchor="t">
            <a:spAutoFit/>
          </a:bodyPr>
          <a:p>
            <a:pPr algn="ctr"/>
            <a:r>
              <a:rPr lang="en-US" b="1" kern="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CJ-V7-01</a:t>
            </a:r>
            <a:endParaRPr lang="en-US" altLang="zh-CN" b="1">
              <a:solidFill>
                <a:schemeClr val="accent1"/>
              </a:solidFill>
              <a:effectLst>
                <a:outerShdw blurRad="38100" dist="25400" dir="5400000" algn="ctr" rotWithShape="0">
                  <a:srgbClr val="6E747A">
                    <a:alpha val="43000"/>
                  </a:srgbClr>
                </a:outerShdw>
              </a:effectLst>
            </a:endParaRPr>
          </a:p>
        </p:txBody>
      </p:sp>
      <p:sp>
        <p:nvSpPr>
          <p:cNvPr id="13" name="矩形 12"/>
          <p:cNvSpPr/>
          <p:nvPr/>
        </p:nvSpPr>
        <p:spPr>
          <a:xfrm>
            <a:off x="7643495" y="5967730"/>
            <a:ext cx="1160780" cy="368300"/>
          </a:xfrm>
          <a:prstGeom prst="rect">
            <a:avLst/>
          </a:prstGeom>
          <a:noFill/>
          <a:ln>
            <a:noFill/>
          </a:ln>
        </p:spPr>
        <p:txBody>
          <a:bodyPr wrap="none" rtlCol="0" anchor="t">
            <a:spAutoFit/>
          </a:bodyPr>
          <a:p>
            <a:pPr algn="ctr"/>
            <a:r>
              <a:rPr lang="en-US" b="1" kern="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CJ-V7-02</a:t>
            </a:r>
            <a:endParaRPr lang="en-US" altLang="zh-CN" b="1">
              <a:solidFill>
                <a:schemeClr val="accent1"/>
              </a:solidFill>
              <a:effectLst>
                <a:outerShdw blurRad="38100" dist="25400" dir="5400000" algn="ctr" rotWithShape="0">
                  <a:srgbClr val="6E747A">
                    <a:alpha val="43000"/>
                  </a:srgbClr>
                </a:outerShdw>
              </a:effectLst>
            </a:endParaRPr>
          </a:p>
        </p:txBody>
      </p:sp>
      <p:pic>
        <p:nvPicPr>
          <p:cNvPr id="18" name="图片 17" descr="微信图片_20241012153153"/>
          <p:cNvPicPr>
            <a:picLocks noChangeAspect="1"/>
          </p:cNvPicPr>
          <p:nvPr/>
        </p:nvPicPr>
        <p:blipFill>
          <a:blip r:embed="rId3"/>
          <a:stretch>
            <a:fillRect/>
          </a:stretch>
        </p:blipFill>
        <p:spPr>
          <a:xfrm>
            <a:off x="2320925" y="1040130"/>
            <a:ext cx="1853565" cy="2472690"/>
          </a:xfrm>
          <a:prstGeom prst="rect">
            <a:avLst/>
          </a:prstGeom>
        </p:spPr>
      </p:pic>
      <p:pic>
        <p:nvPicPr>
          <p:cNvPr id="19" name="图片 18"/>
          <p:cNvPicPr>
            <a:picLocks noChangeAspect="1"/>
          </p:cNvPicPr>
          <p:nvPr>
            <p:custDataLst>
              <p:tags r:id="rId4"/>
            </p:custDataLst>
          </p:nvPr>
        </p:nvPicPr>
        <p:blipFill>
          <a:blip r:embed="rId5"/>
          <a:stretch>
            <a:fillRect/>
          </a:stretch>
        </p:blipFill>
        <p:spPr>
          <a:xfrm>
            <a:off x="2374265" y="4032250"/>
            <a:ext cx="2911355" cy="1778400"/>
          </a:xfrm>
          <a:prstGeom prst="rect">
            <a:avLst/>
          </a:prstGeom>
        </p:spPr>
      </p:pic>
      <p:pic>
        <p:nvPicPr>
          <p:cNvPr id="22" name="图片 21"/>
          <p:cNvPicPr>
            <a:picLocks noChangeAspect="1"/>
          </p:cNvPicPr>
          <p:nvPr>
            <p:custDataLst>
              <p:tags r:id="rId6"/>
            </p:custDataLst>
          </p:nvPr>
        </p:nvPicPr>
        <p:blipFill>
          <a:blip r:embed="rId7"/>
          <a:stretch>
            <a:fillRect/>
          </a:stretch>
        </p:blipFill>
        <p:spPr>
          <a:xfrm>
            <a:off x="4410075" y="1458595"/>
            <a:ext cx="7402195" cy="1635760"/>
          </a:xfrm>
          <a:prstGeom prst="rect">
            <a:avLst/>
          </a:prstGeom>
        </p:spPr>
      </p:pic>
      <p:pic>
        <p:nvPicPr>
          <p:cNvPr id="24" name="图片 23" descr="微信图片_20240906145931"/>
          <p:cNvPicPr>
            <a:picLocks noChangeAspect="1"/>
          </p:cNvPicPr>
          <p:nvPr/>
        </p:nvPicPr>
        <p:blipFill>
          <a:blip r:embed="rId8"/>
          <a:stretch>
            <a:fillRect/>
          </a:stretch>
        </p:blipFill>
        <p:spPr>
          <a:xfrm>
            <a:off x="6694170" y="3896360"/>
            <a:ext cx="2902585" cy="1914525"/>
          </a:xfrm>
          <a:prstGeom prst="rect">
            <a:avLst/>
          </a:prstGeom>
        </p:spPr>
      </p:pic>
      <p:sp>
        <p:nvSpPr>
          <p:cNvPr id="3" name="矩形 2"/>
          <p:cNvSpPr/>
          <p:nvPr/>
        </p:nvSpPr>
        <p:spPr>
          <a:xfrm>
            <a:off x="1953260" y="995045"/>
            <a:ext cx="9933305" cy="2562225"/>
          </a:xfrm>
          <a:prstGeom prst="rect">
            <a:avLst/>
          </a:prstGeom>
          <a:noFill/>
          <a:ln w="19050">
            <a:solidFill>
              <a:srgbClr val="6C9F0B"/>
            </a:solidFill>
          </a:ln>
        </p:spPr>
        <p:txBody>
          <a:bodyPr wrap="none" rtlCol="0" anchor="t">
            <a:noAutofit/>
          </a:bodyPr>
          <a:p>
            <a:pPr algn="ctr"/>
            <a:endParaRPr lang="en-US" altLang="zh-CN" b="1">
              <a:solidFill>
                <a:schemeClr val="accent1"/>
              </a:solidFill>
              <a:effectLst>
                <a:outerShdw blurRad="38100" dist="25400" dir="5400000" algn="ctr" rotWithShape="0">
                  <a:srgbClr val="6E747A">
                    <a:alpha val="43000"/>
                  </a:srgbClr>
                </a:outerShdw>
              </a:effectLst>
            </a:endParaRPr>
          </a:p>
        </p:txBody>
      </p:sp>
    </p:spTree>
    <p:custDataLst>
      <p:tags r:id="rId9"/>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10" name="文本框 9"/>
          <p:cNvSpPr txBox="1"/>
          <p:nvPr/>
        </p:nvSpPr>
        <p:spPr>
          <a:xfrm>
            <a:off x="0" y="1077595"/>
            <a:ext cx="5087620" cy="359410"/>
          </a:xfrm>
          <a:prstGeom prst="rect">
            <a:avLst/>
          </a:prstGeom>
          <a:solidFill>
            <a:schemeClr val="bg2"/>
          </a:solidFill>
        </p:spPr>
        <p:txBody>
          <a:bodyPr wrap="square" rtlCol="0" anchor="t">
            <a:spAutoFit/>
          </a:bodyPr>
          <a:p>
            <a:pPr marL="12700" algn="l" rtl="0" eaLnBrk="0">
              <a:lnSpc>
                <a:spcPct val="83000"/>
              </a:lnSpc>
            </a:pPr>
            <a:r>
              <a:rPr lang="en-US" sz="2100" b="1" kern="0" spc="19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7-inch</a:t>
            </a:r>
            <a:r>
              <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TFT </a:t>
            </a:r>
            <a:r>
              <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Display——CJ-V7-01</a:t>
            </a:r>
            <a:endPar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p:txBody>
      </p:sp>
      <p:sp>
        <p:nvSpPr>
          <p:cNvPr id="15" name="矩形 14"/>
          <p:cNvSpPr/>
          <p:nvPr/>
        </p:nvSpPr>
        <p:spPr>
          <a:xfrm>
            <a:off x="0" y="110490"/>
            <a:ext cx="354203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sym typeface="+mn-ea"/>
              </a:rPr>
              <a:t>Products</a:t>
            </a:r>
            <a:endParaRPr lang="en-US" altLang="zh-CN" sz="4000" b="1">
              <a:solidFill>
                <a:schemeClr val="bg1"/>
              </a:solidFill>
              <a:effectLst>
                <a:outerShdw blurRad="38100" dist="19050" dir="2700000" algn="tl" rotWithShape="0">
                  <a:schemeClr val="dk1">
                    <a:alpha val="40000"/>
                  </a:schemeClr>
                </a:outerShdw>
              </a:effectLst>
            </a:endParaRPr>
          </a:p>
        </p:txBody>
      </p:sp>
      <p:sp>
        <p:nvSpPr>
          <p:cNvPr id="14" name="矩形 13"/>
          <p:cNvSpPr/>
          <p:nvPr/>
        </p:nvSpPr>
        <p:spPr>
          <a:xfrm>
            <a:off x="3225165" y="5260340"/>
            <a:ext cx="5320665" cy="569595"/>
          </a:xfrm>
          <a:prstGeom prst="rect">
            <a:avLst/>
          </a:prstGeom>
          <a:noFill/>
          <a:ln>
            <a:noFill/>
          </a:ln>
        </p:spPr>
        <p:txBody>
          <a:bodyPr wrap="none" rtlCol="0" anchor="t">
            <a:noAutofit/>
            <a:scene3d>
              <a:camera prst="orthographicFront"/>
              <a:lightRig rig="threePt" dir="t"/>
            </a:scene3d>
          </a:bodyPr>
          <a:p>
            <a:pPr algn="ctr"/>
            <a:endParaRPr lang="zh-CN" altLang="en-US" sz="4000" b="1">
              <a:solidFill>
                <a:schemeClr val="accent1"/>
              </a:solidFill>
              <a:effectLst>
                <a:outerShdw blurRad="63500" sx="102000" sy="102000" algn="ctr" rotWithShape="0">
                  <a:prstClr val="black">
                    <a:alpha val="40000"/>
                  </a:prstClr>
                </a:outerShdw>
              </a:effectLst>
              <a:latin typeface="Times New Roman" panose="02020603050405020304" charset="0"/>
              <a:cs typeface="Times New Roman" panose="02020603050405020304" charset="0"/>
            </a:endParaRPr>
          </a:p>
        </p:txBody>
      </p:sp>
      <p:graphicFrame>
        <p:nvGraphicFramePr>
          <p:cNvPr id="12" name="表格 11"/>
          <p:cNvGraphicFramePr/>
          <p:nvPr/>
        </p:nvGraphicFramePr>
        <p:xfrm>
          <a:off x="2142490" y="4127500"/>
          <a:ext cx="7907655" cy="1795780"/>
        </p:xfrm>
        <a:graphic>
          <a:graphicData uri="http://schemas.openxmlformats.org/drawingml/2006/table">
            <a:tbl>
              <a:tblPr firstRow="1" bandRow="1">
                <a:tableStyleId>{5C22544A-7EE6-4342-B048-85BDC9FD1C3A}</a:tableStyleId>
              </a:tblPr>
              <a:tblGrid>
                <a:gridCol w="2635885"/>
                <a:gridCol w="2563495"/>
                <a:gridCol w="2708275"/>
              </a:tblGrid>
              <a:tr h="572135">
                <a:tc gridSpan="3">
                  <a:txBody>
                    <a:bodyPr/>
                    <a:p>
                      <a:pPr algn="ctr">
                        <a:buNone/>
                      </a:pPr>
                      <a:r>
                        <a:rPr lang="en-US" sz="2400"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CJ-V7-01</a:t>
                      </a:r>
                      <a:r>
                        <a:rPr lang="en-US"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 </a:t>
                      </a:r>
                      <a:r>
                        <a:rPr lang="en-US" altLang="zh-CN"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Functions</a:t>
                      </a:r>
                      <a:endParaRPr lang="en-US" altLang="zh-CN" sz="2400" kern="0" dirty="0">
                        <a:solidFill>
                          <a:schemeClr val="bg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solidFill>
                      <a:srgbClr val="6C9F0B"/>
                    </a:solidFill>
                  </a:tcPr>
                </a:tc>
                <a:tc hMerge="1">
                  <a:tcPr/>
                </a:tc>
                <a:tc hMerge="1">
                  <a:tcPr/>
                </a:tc>
              </a:tr>
              <a:tr h="327025">
                <a:tc>
                  <a:txBody>
                    <a:bodyPr/>
                    <a:p>
                      <a:pPr>
                        <a:buNone/>
                      </a:pPr>
                      <a:r>
                        <a:rPr lang="en-US" altLang="zh-CN" sz="14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Basic Functions</a:t>
                      </a:r>
                      <a:endParaRPr lang="en-US" altLang="zh-CN" sz="14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a:txBody>
                  <a:tcPr/>
                </a:tc>
                <a:tc>
                  <a:txBody>
                    <a:bodyPr/>
                    <a:p>
                      <a:pPr>
                        <a:buNone/>
                      </a:pPr>
                      <a:r>
                        <a:rPr sz="1400">
                          <a:latin typeface="Arial" panose="020B0604020202020204" pitchFamily="34" charset="0"/>
                          <a:cs typeface="Arial" panose="020B0604020202020204" pitchFamily="34" charset="0"/>
                          <a:sym typeface="+mn-ea"/>
                        </a:rPr>
                        <a:t>Mobile Phone Bluetooth Connection</a:t>
                      </a:r>
                      <a:endParaRPr sz="1400">
                        <a:latin typeface="Arial" panose="020B0604020202020204" pitchFamily="34" charset="0"/>
                        <a:cs typeface="Arial" panose="020B0604020202020204" pitchFamily="34" charset="0"/>
                        <a:sym typeface="+mn-ea"/>
                      </a:endParaRPr>
                    </a:p>
                  </a:txBody>
                  <a:tcPr/>
                </a:tc>
                <a:tc>
                  <a:txBody>
                    <a:bodyPr/>
                    <a:p>
                      <a:pPr>
                        <a:buNone/>
                      </a:pPr>
                      <a:r>
                        <a:rPr sz="1400">
                          <a:cs typeface="Arial" panose="020B0604020202020204" pitchFamily="34" charset="0"/>
                        </a:rPr>
                        <a:t>Waterproof：IP65</a:t>
                      </a:r>
                      <a:endParaRPr sz="1400">
                        <a:cs typeface="Arial" panose="020B0604020202020204" pitchFamily="34" charset="0"/>
                      </a:endParaRPr>
                    </a:p>
                  </a:txBody>
                  <a:tcPr/>
                </a:tc>
              </a:tr>
              <a:tr h="326390">
                <a:tc gridSpan="3">
                  <a:txBody>
                    <a:bodyPr/>
                    <a:p>
                      <a:pPr algn="ctr">
                        <a:buNone/>
                      </a:pPr>
                      <a:r>
                        <a:rPr lang="en-US" sz="1400">
                          <a:solidFill>
                            <a:schemeClr val="bg1"/>
                          </a:solidFill>
                          <a:sym typeface="+mn-ea"/>
                        </a:rPr>
                        <a:t>Screen Specifications</a:t>
                      </a:r>
                      <a:endParaRPr lang="en-US" sz="1400">
                        <a:solidFill>
                          <a:schemeClr val="bg1"/>
                        </a:solidFill>
                        <a:sym typeface="+mn-ea"/>
                      </a:endParaRPr>
                    </a:p>
                  </a:txBody>
                  <a:tcPr>
                    <a:solidFill>
                      <a:srgbClr val="006599"/>
                    </a:solidFill>
                  </a:tcPr>
                </a:tc>
                <a:tc hMerge="1">
                  <a:tcPr/>
                </a:tc>
                <a:tc hMerge="1">
                  <a:tcPr/>
                </a:tc>
              </a:tr>
              <a:tr h="379095">
                <a:tc>
                  <a:txBody>
                    <a:bodyPr/>
                    <a:p>
                      <a:pPr>
                        <a:buNone/>
                      </a:pPr>
                      <a:r>
                        <a:rPr sz="1400">
                          <a:latin typeface="Arial" panose="020B0604020202020204" pitchFamily="34" charset="0"/>
                          <a:cs typeface="Arial" panose="020B0604020202020204" pitchFamily="34" charset="0"/>
                          <a:sym typeface="+mn-ea"/>
                        </a:rPr>
                        <a:t>Withstand 150V rated voltage </a:t>
                      </a:r>
                      <a:endParaRPr sz="1400">
                        <a:latin typeface="Arial" panose="020B0604020202020204" pitchFamily="34" charset="0"/>
                        <a:cs typeface="Arial" panose="020B0604020202020204" pitchFamily="34" charset="0"/>
                        <a:sym typeface="+mn-ea"/>
                      </a:endParaRPr>
                    </a:p>
                  </a:txBody>
                  <a:tcPr>
                    <a:solidFill>
                      <a:srgbClr val="E7EAEF"/>
                    </a:solidFill>
                  </a:tcPr>
                </a:tc>
                <a:tc>
                  <a:txBody>
                    <a:bodyPr/>
                    <a:p>
                      <a:pPr>
                        <a:buNone/>
                      </a:pPr>
                      <a:r>
                        <a:rPr sz="1400">
                          <a:latin typeface="Arial" panose="020B0604020202020204" pitchFamily="34" charset="0"/>
                          <a:cs typeface="Arial" panose="020B0604020202020204" pitchFamily="34" charset="0"/>
                        </a:rPr>
                        <a:t>Resolution:1024*600</a:t>
                      </a:r>
                      <a:endParaRPr sz="1400">
                        <a:latin typeface="Arial" panose="020B0604020202020204" pitchFamily="34" charset="0"/>
                        <a:cs typeface="Arial" panose="020B0604020202020204" pitchFamily="34" charset="0"/>
                      </a:endParaRPr>
                    </a:p>
                  </a:txBody>
                  <a:tcPr>
                    <a:solidFill>
                      <a:srgbClr val="E7EAEF"/>
                    </a:solidFill>
                  </a:tcPr>
                </a:tc>
                <a:tc>
                  <a:txBody>
                    <a:bodyPr/>
                    <a:p>
                      <a:pPr>
                        <a:buNone/>
                      </a:pPr>
                      <a:r>
                        <a:rPr sz="1400">
                          <a:latin typeface="Arial" panose="020B0604020202020204" pitchFamily="34" charset="0"/>
                          <a:cs typeface="Arial" panose="020B0604020202020204" pitchFamily="34" charset="0"/>
                        </a:rPr>
                        <a:t>Brightness:1000 cd/m²</a:t>
                      </a:r>
                      <a:endParaRPr sz="1400">
                        <a:latin typeface="Arial" panose="020B0604020202020204" pitchFamily="34" charset="0"/>
                        <a:cs typeface="Arial" panose="020B0604020202020204" pitchFamily="34" charset="0"/>
                      </a:endParaRPr>
                    </a:p>
                  </a:txBody>
                  <a:tcPr>
                    <a:solidFill>
                      <a:srgbClr val="E7EAEF"/>
                    </a:solidFill>
                  </a:tcPr>
                </a:tc>
              </a:tr>
            </a:tbl>
          </a:graphicData>
        </a:graphic>
      </p:graphicFrame>
      <p:pic>
        <p:nvPicPr>
          <p:cNvPr id="6" name="图片 5" descr="image"/>
          <p:cNvPicPr>
            <a:picLocks noChangeAspect="1"/>
          </p:cNvPicPr>
          <p:nvPr>
            <p:custDataLst>
              <p:tags r:id="rId2"/>
            </p:custDataLst>
          </p:nvPr>
        </p:nvPicPr>
        <p:blipFill>
          <a:blip r:embed="rId3"/>
          <a:srcRect b="12173"/>
          <a:stretch>
            <a:fillRect/>
          </a:stretch>
        </p:blipFill>
        <p:spPr>
          <a:xfrm>
            <a:off x="11518265" y="6179185"/>
            <a:ext cx="640715" cy="618490"/>
          </a:xfrm>
          <a:prstGeom prst="rect">
            <a:avLst/>
          </a:prstGeom>
        </p:spPr>
      </p:pic>
      <p:pic>
        <p:nvPicPr>
          <p:cNvPr id="2" name="图片 1" descr="555"/>
          <p:cNvPicPr>
            <a:picLocks noChangeAspect="1"/>
          </p:cNvPicPr>
          <p:nvPr/>
        </p:nvPicPr>
        <p:blipFill>
          <a:blip r:embed="rId4"/>
          <a:stretch>
            <a:fillRect/>
          </a:stretch>
        </p:blipFill>
        <p:spPr>
          <a:xfrm>
            <a:off x="2301240" y="2208530"/>
            <a:ext cx="2237740" cy="1428115"/>
          </a:xfrm>
          <a:prstGeom prst="rect">
            <a:avLst/>
          </a:prstGeom>
        </p:spPr>
      </p:pic>
      <p:pic>
        <p:nvPicPr>
          <p:cNvPr id="5" name="图片 4"/>
          <p:cNvPicPr>
            <a:picLocks noChangeAspect="1"/>
          </p:cNvPicPr>
          <p:nvPr/>
        </p:nvPicPr>
        <p:blipFill>
          <a:blip r:embed="rId5"/>
          <a:srcRect l="4454" t="21989" r="5630" b="21289"/>
          <a:stretch>
            <a:fillRect/>
          </a:stretch>
        </p:blipFill>
        <p:spPr>
          <a:xfrm>
            <a:off x="4781550" y="2130425"/>
            <a:ext cx="2510155" cy="1584325"/>
          </a:xfrm>
          <a:prstGeom prst="rect">
            <a:avLst/>
          </a:prstGeom>
        </p:spPr>
      </p:pic>
      <p:pic>
        <p:nvPicPr>
          <p:cNvPr id="8" name="图片 7"/>
          <p:cNvPicPr>
            <a:picLocks noChangeAspect="1"/>
          </p:cNvPicPr>
          <p:nvPr/>
        </p:nvPicPr>
        <p:blipFill>
          <a:blip r:embed="rId6"/>
          <a:stretch>
            <a:fillRect/>
          </a:stretch>
        </p:blipFill>
        <p:spPr>
          <a:xfrm>
            <a:off x="7534275" y="2207895"/>
            <a:ext cx="2317115" cy="1428750"/>
          </a:xfrm>
          <a:prstGeom prst="rect">
            <a:avLst/>
          </a:prstGeom>
        </p:spPr>
      </p:pic>
    </p:spTree>
    <p:custDataLst>
      <p:tags r:id="rId7"/>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14"/>
          <p:cNvSpPr/>
          <p:nvPr>
            <p:custDataLst>
              <p:tags r:id="rId1"/>
            </p:custDataLst>
          </p:nvPr>
        </p:nvSpPr>
        <p:spPr>
          <a:xfrm>
            <a:off x="0" y="110490"/>
            <a:ext cx="354203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sym typeface="+mn-ea"/>
              </a:rPr>
              <a:t>Products</a:t>
            </a:r>
            <a:endParaRPr lang="zh-CN" altLang="en-US" sz="4000" b="1">
              <a:solidFill>
                <a:schemeClr val="bg1"/>
              </a:solidFill>
              <a:effectLst>
                <a:outerShdw blurRad="38100" dist="19050" dir="2700000" algn="tl" rotWithShape="0">
                  <a:schemeClr val="dk1">
                    <a:alpha val="40000"/>
                  </a:schemeClr>
                </a:outerShdw>
              </a:effectLst>
            </a:endParaRPr>
          </a:p>
          <a:p>
            <a:pPr algn="ctr"/>
            <a:endParaRPr lang="zh-CN" altLang="en-US" sz="4000" b="1">
              <a:solidFill>
                <a:schemeClr val="bg1"/>
              </a:solidFill>
              <a:effectLst>
                <a:outerShdw blurRad="38100" dist="19050" dir="2700000" algn="tl" rotWithShape="0">
                  <a:schemeClr val="dk1">
                    <a:alpha val="40000"/>
                  </a:schemeClr>
                </a:outerShdw>
              </a:effectLst>
            </a:endParaRPr>
          </a:p>
        </p:txBody>
      </p:sp>
      <p:sp>
        <p:nvSpPr>
          <p:cNvPr id="10" name="文本框 9"/>
          <p:cNvSpPr txBox="1"/>
          <p:nvPr>
            <p:custDataLst>
              <p:tags r:id="rId2"/>
            </p:custDataLst>
          </p:nvPr>
        </p:nvSpPr>
        <p:spPr>
          <a:xfrm>
            <a:off x="69850" y="989965"/>
            <a:ext cx="5087620" cy="359410"/>
          </a:xfrm>
          <a:prstGeom prst="rect">
            <a:avLst/>
          </a:prstGeom>
          <a:solidFill>
            <a:schemeClr val="bg2"/>
          </a:solidFill>
        </p:spPr>
        <p:txBody>
          <a:bodyPr wrap="square" rtlCol="0" anchor="t">
            <a:spAutoFit/>
          </a:bodyPr>
          <a:p>
            <a:pPr marL="12700" algn="l" rtl="0" eaLnBrk="0">
              <a:lnSpc>
                <a:spcPct val="83000"/>
              </a:lnSpc>
            </a:pPr>
            <a:r>
              <a:rPr lang="en-US" sz="2100" b="1" kern="0" spc="19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7-inch</a:t>
            </a:r>
            <a:r>
              <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TFT Display——CJ-V7-02</a:t>
            </a:r>
            <a:endPar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p:txBody>
      </p:sp>
      <p:graphicFrame>
        <p:nvGraphicFramePr>
          <p:cNvPr id="12" name="表格 11"/>
          <p:cNvGraphicFramePr/>
          <p:nvPr>
            <p:custDataLst>
              <p:tags r:id="rId3"/>
            </p:custDataLst>
          </p:nvPr>
        </p:nvGraphicFramePr>
        <p:xfrm>
          <a:off x="1762125" y="3797935"/>
          <a:ext cx="8667750" cy="2148205"/>
        </p:xfrm>
        <a:graphic>
          <a:graphicData uri="http://schemas.openxmlformats.org/drawingml/2006/table">
            <a:tbl>
              <a:tblPr firstRow="1" bandRow="1">
                <a:tableStyleId>{5C22544A-7EE6-4342-B048-85BDC9FD1C3A}</a:tableStyleId>
              </a:tblPr>
              <a:tblGrid>
                <a:gridCol w="2889250"/>
                <a:gridCol w="2820035"/>
                <a:gridCol w="2958465"/>
              </a:tblGrid>
              <a:tr h="572135">
                <a:tc gridSpan="3">
                  <a:txBody>
                    <a:bodyPr/>
                    <a:p>
                      <a:pPr algn="ctr">
                        <a:buNone/>
                      </a:pPr>
                      <a:r>
                        <a:rPr lang="en-US" sz="2400" kern="0" dirty="0">
                          <a:solidFill>
                            <a:schemeClr val="tx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CJ-V7-02</a:t>
                      </a:r>
                      <a:r>
                        <a:rPr lang="en-US" sz="2400" kern="0" dirty="0">
                          <a:solidFill>
                            <a:schemeClr val="bg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 Functions</a:t>
                      </a:r>
                      <a:endParaRPr lang="zh-CN" altLang="en-US" sz="2400" kern="0" dirty="0">
                        <a:solidFill>
                          <a:schemeClr val="bg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endParaRPr>
                    </a:p>
                  </a:txBody>
                  <a:tcPr>
                    <a:solidFill>
                      <a:srgbClr val="6C9F0B"/>
                    </a:solidFill>
                  </a:tcPr>
                </a:tc>
                <a:tc hMerge="1">
                  <a:tcPr/>
                </a:tc>
                <a:tc hMerge="1">
                  <a:tcPr/>
                </a:tc>
              </a:tr>
              <a:tr h="327025">
                <a:tc>
                  <a:txBody>
                    <a:bodyPr/>
                    <a:p>
                      <a:pPr>
                        <a:buNone/>
                      </a:pPr>
                      <a:r>
                        <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Basic Functions</a:t>
                      </a:r>
                      <a:endParaRPr lang="en-US" altLang="zh-CN" sz="1400" b="1" kern="0" dirty="0">
                        <a:solidFill>
                          <a:srgbClr val="FF0000"/>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endParaRPr>
                    </a:p>
                  </a:txBody>
                  <a:tcPr/>
                </a:tc>
                <a:tc>
                  <a:txBody>
                    <a:bodyPr/>
                    <a:p>
                      <a:pPr>
                        <a:buNone/>
                      </a:pPr>
                      <a:r>
                        <a:rPr lang="en-US" sz="1400">
                          <a:latin typeface="Arial" panose="020B0604020202020204" pitchFamily="34" charset="0"/>
                          <a:cs typeface="Arial" panose="020B0604020202020204" pitchFamily="34" charset="0"/>
                          <a:sym typeface="+mn-ea"/>
                        </a:rPr>
                        <a:t>Supports IOS, Android, HarmonyOS mobile phone screen projection</a:t>
                      </a:r>
                      <a:endParaRPr lang="en-US" sz="1400">
                        <a:latin typeface="Arial" panose="020B0604020202020204" pitchFamily="34" charset="0"/>
                        <a:cs typeface="Arial" panose="020B0604020202020204" pitchFamily="34" charset="0"/>
                        <a:sym typeface="+mn-ea"/>
                      </a:endParaRPr>
                    </a:p>
                  </a:txBody>
                  <a:tcPr/>
                </a:tc>
                <a:tc>
                  <a:txBody>
                    <a:bodyPr/>
                    <a:p>
                      <a:pPr>
                        <a:buNone/>
                      </a:pPr>
                      <a:r>
                        <a:rPr sz="1400">
                          <a:latin typeface="Arial" panose="020B0604020202020204" pitchFamily="34" charset="0"/>
                          <a:cs typeface="Arial" panose="020B0604020202020204" pitchFamily="34" charset="0"/>
                          <a:sym typeface="+mn-ea"/>
                        </a:rPr>
                        <a:t>Turn on the headlights to switch backgrounds</a:t>
                      </a:r>
                      <a:endParaRPr lang="en-US" sz="1400">
                        <a:latin typeface="Arial" panose="020B0604020202020204" pitchFamily="34" charset="0"/>
                        <a:cs typeface="Arial" panose="020B0604020202020204" pitchFamily="34" charset="0"/>
                        <a:sym typeface="+mn-ea"/>
                      </a:endParaRPr>
                    </a:p>
                  </a:txBody>
                  <a:tcPr/>
                </a:tc>
              </a:tr>
              <a:tr h="326390">
                <a:tc gridSpan="3">
                  <a:txBody>
                    <a:bodyPr/>
                    <a:p>
                      <a:pPr algn="ctr">
                        <a:buNone/>
                      </a:pPr>
                      <a:r>
                        <a:rPr lang="en-US" sz="1400" b="0">
                          <a:solidFill>
                            <a:schemeClr val="bg1"/>
                          </a:solidFill>
                          <a:latin typeface="Arial" panose="020B0604020202020204" pitchFamily="34" charset="0"/>
                          <a:cs typeface="Arial" panose="020B0604020202020204" pitchFamily="34" charset="0"/>
                          <a:sym typeface="+mn-ea"/>
                        </a:rPr>
                        <a:t>Screen Specifications</a:t>
                      </a:r>
                      <a:endParaRPr lang="en-US" sz="1400" b="0">
                        <a:solidFill>
                          <a:schemeClr val="bg1"/>
                        </a:solidFill>
                        <a:latin typeface="Arial" panose="020B0604020202020204" pitchFamily="34" charset="0"/>
                        <a:cs typeface="Arial" panose="020B0604020202020204" pitchFamily="34" charset="0"/>
                        <a:sym typeface="+mn-ea"/>
                      </a:endParaRPr>
                    </a:p>
                  </a:txBody>
                  <a:tcPr>
                    <a:solidFill>
                      <a:srgbClr val="006599"/>
                    </a:solidFill>
                  </a:tcPr>
                </a:tc>
                <a:tc hMerge="1">
                  <a:tcPr/>
                </a:tc>
                <a:tc hMerge="1">
                  <a:tcPr/>
                </a:tc>
              </a:tr>
              <a:tr h="379095">
                <a:tc>
                  <a:txBody>
                    <a:bodyPr/>
                    <a:p>
                      <a:pPr>
                        <a:buNone/>
                      </a:pPr>
                      <a:r>
                        <a:rPr sz="1400" b="0">
                          <a:latin typeface="Arial" panose="020B0604020202020204" pitchFamily="34" charset="0"/>
                          <a:cs typeface="Arial" panose="020B0604020202020204" pitchFamily="34" charset="0"/>
                          <a:sym typeface="+mn-ea"/>
                        </a:rPr>
                        <a:t>Withstand 150V rated voltage</a:t>
                      </a:r>
                      <a:endParaRPr sz="1400" b="0">
                        <a:latin typeface="Arial" panose="020B0604020202020204" pitchFamily="34" charset="0"/>
                        <a:cs typeface="Arial" panose="020B0604020202020204" pitchFamily="34" charset="0"/>
                        <a:sym typeface="+mn-ea"/>
                      </a:endParaRPr>
                    </a:p>
                    <a:p>
                      <a:pPr>
                        <a:buNone/>
                      </a:pPr>
                      <a:r>
                        <a:rPr sz="1400" b="0">
                          <a:latin typeface="Arial" panose="020B0604020202020204" pitchFamily="34" charset="0"/>
                          <a:cs typeface="Arial" panose="020B0604020202020204" pitchFamily="34" charset="0"/>
                          <a:sym typeface="+mn-ea"/>
                        </a:rPr>
                        <a:t>Dual lithium battery power display</a:t>
                      </a:r>
                      <a:endParaRPr sz="1400" b="0">
                        <a:latin typeface="Arial" panose="020B0604020202020204" pitchFamily="34" charset="0"/>
                        <a:cs typeface="Arial" panose="020B0604020202020204" pitchFamily="34" charset="0"/>
                        <a:sym typeface="+mn-ea"/>
                      </a:endParaRPr>
                    </a:p>
                  </a:txBody>
                  <a:tcPr>
                    <a:solidFill>
                      <a:srgbClr val="E7EAEF"/>
                    </a:solidFill>
                  </a:tcPr>
                </a:tc>
                <a:tc>
                  <a:txBody>
                    <a:bodyPr/>
                    <a:p>
                      <a:pPr>
                        <a:buNone/>
                      </a:pPr>
                      <a:r>
                        <a:rPr sz="1400" b="0">
                          <a:latin typeface="Arial" panose="020B0604020202020204" pitchFamily="34" charset="0"/>
                          <a:cs typeface="Arial" panose="020B0604020202020204" pitchFamily="34" charset="0"/>
                        </a:rPr>
                        <a:t>Resolution: 1024*600</a:t>
                      </a:r>
                      <a:endParaRPr sz="1400" b="0">
                        <a:latin typeface="Arial" panose="020B0604020202020204" pitchFamily="34" charset="0"/>
                        <a:cs typeface="Arial" panose="020B0604020202020204" pitchFamily="34" charset="0"/>
                      </a:endParaRPr>
                    </a:p>
                  </a:txBody>
                  <a:tcPr>
                    <a:solidFill>
                      <a:srgbClr val="E7EAEF"/>
                    </a:solidFill>
                  </a:tcPr>
                </a:tc>
                <a:tc>
                  <a:txBody>
                    <a:bodyPr/>
                    <a:p>
                      <a:pPr>
                        <a:buNone/>
                      </a:pPr>
                      <a:r>
                        <a:rPr sz="1400" b="0">
                          <a:latin typeface="Arial" panose="020B0604020202020204" pitchFamily="34" charset="0"/>
                          <a:cs typeface="Arial" panose="020B0604020202020204" pitchFamily="34" charset="0"/>
                        </a:rPr>
                        <a:t>Brightness: 1000 cd/m²</a:t>
                      </a:r>
                      <a:endParaRPr sz="1400" b="0">
                        <a:latin typeface="Arial" panose="020B0604020202020204" pitchFamily="34" charset="0"/>
                        <a:cs typeface="Arial" panose="020B0604020202020204" pitchFamily="34" charset="0"/>
                      </a:endParaRPr>
                    </a:p>
                  </a:txBody>
                  <a:tcPr>
                    <a:solidFill>
                      <a:srgbClr val="E7EAEF"/>
                    </a:solidFill>
                  </a:tcPr>
                </a:tc>
              </a:tr>
            </a:tbl>
          </a:graphicData>
        </a:graphic>
      </p:graphicFrame>
      <p:pic>
        <p:nvPicPr>
          <p:cNvPr id="6" name="图片 5" descr="image"/>
          <p:cNvPicPr>
            <a:picLocks noChangeAspect="1"/>
          </p:cNvPicPr>
          <p:nvPr>
            <p:custDataLst>
              <p:tags r:id="rId4"/>
            </p:custDataLst>
          </p:nvPr>
        </p:nvPicPr>
        <p:blipFill>
          <a:blip r:embed="rId5"/>
          <a:srcRect b="12173"/>
          <a:stretch>
            <a:fillRect/>
          </a:stretch>
        </p:blipFill>
        <p:spPr>
          <a:xfrm>
            <a:off x="11518265" y="6179185"/>
            <a:ext cx="640715" cy="618490"/>
          </a:xfrm>
          <a:prstGeom prst="rect">
            <a:avLst/>
          </a:prstGeom>
        </p:spPr>
      </p:pic>
      <p:pic>
        <p:nvPicPr>
          <p:cNvPr id="21" name="图片 20"/>
          <p:cNvPicPr>
            <a:picLocks noChangeAspect="1"/>
          </p:cNvPicPr>
          <p:nvPr/>
        </p:nvPicPr>
        <p:blipFill>
          <a:blip r:embed="rId6"/>
          <a:stretch>
            <a:fillRect/>
          </a:stretch>
        </p:blipFill>
        <p:spPr>
          <a:xfrm>
            <a:off x="8048625" y="1466850"/>
            <a:ext cx="2306320" cy="2306320"/>
          </a:xfrm>
          <a:prstGeom prst="rect">
            <a:avLst/>
          </a:prstGeom>
        </p:spPr>
      </p:pic>
      <p:pic>
        <p:nvPicPr>
          <p:cNvPr id="22" name="图片 21" descr="IMG_20241010_093552 拷贝 2"/>
          <p:cNvPicPr>
            <a:picLocks noChangeAspect="1"/>
          </p:cNvPicPr>
          <p:nvPr/>
        </p:nvPicPr>
        <p:blipFill>
          <a:blip r:embed="rId7"/>
          <a:srcRect l="1549" t="19593" r="1291" b="16552"/>
          <a:stretch>
            <a:fillRect/>
          </a:stretch>
        </p:blipFill>
        <p:spPr>
          <a:xfrm>
            <a:off x="5099050" y="1854200"/>
            <a:ext cx="2190115" cy="1439545"/>
          </a:xfrm>
          <a:prstGeom prst="rect">
            <a:avLst/>
          </a:prstGeom>
        </p:spPr>
      </p:pic>
      <p:pic>
        <p:nvPicPr>
          <p:cNvPr id="2" name="图片 1"/>
          <p:cNvPicPr>
            <a:picLocks noChangeAspect="1"/>
          </p:cNvPicPr>
          <p:nvPr/>
        </p:nvPicPr>
        <p:blipFill>
          <a:blip r:embed="rId8"/>
          <a:stretch>
            <a:fillRect/>
          </a:stretch>
        </p:blipFill>
        <p:spPr>
          <a:xfrm>
            <a:off x="2200910" y="1983740"/>
            <a:ext cx="2051050" cy="1180465"/>
          </a:xfrm>
          <a:prstGeom prst="rect">
            <a:avLst/>
          </a:prstGeom>
        </p:spPr>
      </p:pic>
    </p:spTree>
    <p:custDataLst>
      <p:tags r:id="rId9"/>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14"/>
          <p:cNvSpPr/>
          <p:nvPr>
            <p:custDataLst>
              <p:tags r:id="rId1"/>
            </p:custDataLst>
          </p:nvPr>
        </p:nvSpPr>
        <p:spPr>
          <a:xfrm>
            <a:off x="640080" y="110490"/>
            <a:ext cx="354203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rPr>
              <a:t>9-inch TFT Display</a:t>
            </a:r>
            <a:endParaRPr lang="en-US" altLang="zh-CN" sz="4000" b="1">
              <a:solidFill>
                <a:schemeClr val="bg1"/>
              </a:solidFill>
              <a:effectLst>
                <a:outerShdw blurRad="38100" dist="19050" dir="2700000" algn="tl" rotWithShape="0">
                  <a:schemeClr val="dk1">
                    <a:alpha val="40000"/>
                  </a:schemeClr>
                </a:outerShdw>
              </a:effectLst>
            </a:endParaRPr>
          </a:p>
        </p:txBody>
      </p:sp>
      <p:sp>
        <p:nvSpPr>
          <p:cNvPr id="20" name="矩形 19"/>
          <p:cNvSpPr/>
          <p:nvPr>
            <p:custDataLst>
              <p:tags r:id="rId2"/>
            </p:custDataLst>
          </p:nvPr>
        </p:nvSpPr>
        <p:spPr>
          <a:xfrm>
            <a:off x="422275" y="2395220"/>
            <a:ext cx="1490980" cy="368300"/>
          </a:xfrm>
          <a:prstGeom prst="rect">
            <a:avLst/>
          </a:prstGeom>
          <a:noFill/>
          <a:ln w="19050">
            <a:solidFill>
              <a:srgbClr val="6C9F0B"/>
            </a:solidFill>
          </a:ln>
        </p:spPr>
        <p:txBody>
          <a:bodyPr wrap="none" rtlCol="0" anchor="t">
            <a:spAutoFit/>
          </a:bodyPr>
          <a:p>
            <a:pPr algn="ctr"/>
            <a:r>
              <a:rPr lang="en-US" altLang="zh-CN" b="1">
                <a:solidFill>
                  <a:schemeClr val="accent1"/>
                </a:solidFill>
                <a:effectLst>
                  <a:outerShdw blurRad="38100" dist="25400" dir="5400000" algn="ctr" rotWithShape="0">
                    <a:srgbClr val="6E747A">
                      <a:alpha val="43000"/>
                    </a:srgbClr>
                  </a:outerShdw>
                </a:effectLst>
              </a:rPr>
              <a:t>Appearance</a:t>
            </a:r>
            <a:endParaRPr lang="en-US" altLang="zh-CN" b="1">
              <a:solidFill>
                <a:schemeClr val="accent1"/>
              </a:solidFill>
              <a:effectLst>
                <a:outerShdw blurRad="38100" dist="25400" dir="5400000" algn="ctr" rotWithShape="0">
                  <a:srgbClr val="6E747A">
                    <a:alpha val="43000"/>
                  </a:srgbClr>
                </a:outerShdw>
              </a:effectLst>
            </a:endParaRPr>
          </a:p>
        </p:txBody>
      </p:sp>
      <p:sp>
        <p:nvSpPr>
          <p:cNvPr id="22" name="矩形 21"/>
          <p:cNvSpPr/>
          <p:nvPr>
            <p:custDataLst>
              <p:tags r:id="rId3"/>
            </p:custDataLst>
          </p:nvPr>
        </p:nvSpPr>
        <p:spPr>
          <a:xfrm>
            <a:off x="2201545" y="1057910"/>
            <a:ext cx="8482965" cy="2371725"/>
          </a:xfrm>
          <a:prstGeom prst="rect">
            <a:avLst/>
          </a:prstGeom>
          <a:noFill/>
          <a:ln w="19050">
            <a:solidFill>
              <a:srgbClr val="6C9F0B"/>
            </a:solidFill>
          </a:ln>
        </p:spPr>
        <p:txBody>
          <a:bodyPr wrap="none" rtlCol="0" anchor="t">
            <a:noAutofit/>
          </a:bodyPr>
          <a:p>
            <a:pPr algn="ctr"/>
            <a:endParaRPr lang="en-US" altLang="zh-CN" b="1">
              <a:solidFill>
                <a:schemeClr val="accent1"/>
              </a:solidFill>
              <a:effectLst>
                <a:outerShdw blurRad="38100" dist="25400" dir="5400000" algn="ctr" rotWithShape="0">
                  <a:srgbClr val="6E747A">
                    <a:alpha val="43000"/>
                  </a:srgbClr>
                </a:outerShdw>
              </a:effectLst>
            </a:endParaRPr>
          </a:p>
        </p:txBody>
      </p:sp>
      <p:pic>
        <p:nvPicPr>
          <p:cNvPr id="6" name="图片 5"/>
          <p:cNvPicPr>
            <a:picLocks noChangeAspect="1"/>
          </p:cNvPicPr>
          <p:nvPr>
            <p:custDataLst>
              <p:tags r:id="rId4"/>
            </p:custDataLst>
          </p:nvPr>
        </p:nvPicPr>
        <p:blipFill>
          <a:blip r:embed="rId5"/>
          <a:srcRect/>
          <a:stretch>
            <a:fillRect/>
          </a:stretch>
        </p:blipFill>
        <p:spPr>
          <a:xfrm>
            <a:off x="2915920" y="3729355"/>
            <a:ext cx="7907655" cy="2505075"/>
          </a:xfrm>
          <a:prstGeom prst="rect">
            <a:avLst/>
          </a:prstGeom>
        </p:spPr>
      </p:pic>
      <p:sp>
        <p:nvSpPr>
          <p:cNvPr id="10" name="文本框 9"/>
          <p:cNvSpPr txBox="1"/>
          <p:nvPr/>
        </p:nvSpPr>
        <p:spPr>
          <a:xfrm>
            <a:off x="640080" y="4819015"/>
            <a:ext cx="2697480" cy="275590"/>
          </a:xfrm>
          <a:prstGeom prst="rect">
            <a:avLst/>
          </a:prstGeom>
          <a:noFill/>
        </p:spPr>
        <p:txBody>
          <a:bodyPr wrap="square" rtlCol="0">
            <a:spAutoFit/>
          </a:bodyPr>
          <a:p>
            <a:r>
              <a:rPr lang="zh-CN" altLang="en-US" sz="1200">
                <a:gradFill>
                  <a:gsLst>
                    <a:gs pos="50000">
                      <a:schemeClr val="accent6"/>
                    </a:gs>
                    <a:gs pos="0">
                      <a:schemeClr val="accent6">
                        <a:lumMod val="25000"/>
                        <a:lumOff val="75000"/>
                      </a:schemeClr>
                    </a:gs>
                    <a:gs pos="100000">
                      <a:schemeClr val="accent6">
                        <a:lumMod val="85000"/>
                      </a:schemeClr>
                    </a:gs>
                  </a:gsLst>
                  <a:lin ang="5400000" scaled="1"/>
                </a:gradFill>
              </a:rPr>
              <a:t>Installation Dimension Drawing</a:t>
            </a:r>
            <a:endParaRPr lang="zh-CN" altLang="en-US" sz="1200">
              <a:gradFill>
                <a:gsLst>
                  <a:gs pos="50000">
                    <a:schemeClr val="accent6"/>
                  </a:gs>
                  <a:gs pos="0">
                    <a:schemeClr val="accent6">
                      <a:lumMod val="25000"/>
                      <a:lumOff val="75000"/>
                    </a:schemeClr>
                  </a:gs>
                  <a:gs pos="100000">
                    <a:schemeClr val="accent6">
                      <a:lumMod val="85000"/>
                    </a:schemeClr>
                  </a:gs>
                </a:gsLst>
                <a:lin ang="5400000" scaled="1"/>
              </a:gradFill>
            </a:endParaRPr>
          </a:p>
        </p:txBody>
      </p:sp>
      <p:pic>
        <p:nvPicPr>
          <p:cNvPr id="12" name="图片 11" descr="image"/>
          <p:cNvPicPr>
            <a:picLocks noChangeAspect="1"/>
          </p:cNvPicPr>
          <p:nvPr>
            <p:custDataLst>
              <p:tags r:id="rId6"/>
            </p:custDataLst>
          </p:nvPr>
        </p:nvPicPr>
        <p:blipFill>
          <a:blip r:embed="rId7"/>
          <a:srcRect b="12173"/>
          <a:stretch>
            <a:fillRect/>
          </a:stretch>
        </p:blipFill>
        <p:spPr>
          <a:xfrm>
            <a:off x="11518265" y="6179185"/>
            <a:ext cx="640715" cy="618490"/>
          </a:xfrm>
          <a:prstGeom prst="rect">
            <a:avLst/>
          </a:prstGeom>
        </p:spPr>
      </p:pic>
      <p:pic>
        <p:nvPicPr>
          <p:cNvPr id="2" name="图片 1" descr="微信图片_20240814150942"/>
          <p:cNvPicPr>
            <a:picLocks noChangeAspect="1"/>
          </p:cNvPicPr>
          <p:nvPr/>
        </p:nvPicPr>
        <p:blipFill>
          <a:blip r:embed="rId8"/>
          <a:stretch>
            <a:fillRect/>
          </a:stretch>
        </p:blipFill>
        <p:spPr>
          <a:xfrm>
            <a:off x="2915920" y="1386205"/>
            <a:ext cx="2736215" cy="1715135"/>
          </a:xfrm>
          <a:prstGeom prst="rect">
            <a:avLst/>
          </a:prstGeom>
        </p:spPr>
      </p:pic>
      <p:pic>
        <p:nvPicPr>
          <p:cNvPr id="3" name="图片 2" descr="6c38b5217488c1ad14f545c131862a3 拷贝"/>
          <p:cNvPicPr>
            <a:picLocks noChangeAspect="1"/>
          </p:cNvPicPr>
          <p:nvPr/>
        </p:nvPicPr>
        <p:blipFill>
          <a:blip r:embed="rId9"/>
          <a:srcRect l="7762" t="15047" r="11329"/>
          <a:stretch>
            <a:fillRect/>
          </a:stretch>
        </p:blipFill>
        <p:spPr>
          <a:xfrm>
            <a:off x="7273290" y="1337945"/>
            <a:ext cx="2179955" cy="1717675"/>
          </a:xfrm>
          <a:prstGeom prst="rect">
            <a:avLst/>
          </a:prstGeom>
        </p:spPr>
      </p:pic>
    </p:spTree>
    <p:custDataLst>
      <p:tags r:id="rId10"/>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14"/>
          <p:cNvSpPr/>
          <p:nvPr>
            <p:custDataLst>
              <p:tags r:id="rId1"/>
            </p:custDataLst>
          </p:nvPr>
        </p:nvSpPr>
        <p:spPr>
          <a:xfrm>
            <a:off x="0" y="110490"/>
            <a:ext cx="354203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sym typeface="+mn-ea"/>
              </a:rPr>
              <a:t>Products</a:t>
            </a:r>
            <a:endParaRPr lang="zh-CN" altLang="en-US" sz="4000" b="1">
              <a:solidFill>
                <a:schemeClr val="bg1"/>
              </a:solidFill>
              <a:effectLst>
                <a:outerShdw blurRad="38100" dist="19050" dir="2700000" algn="tl" rotWithShape="0">
                  <a:schemeClr val="dk1">
                    <a:alpha val="40000"/>
                  </a:schemeClr>
                </a:outerShdw>
              </a:effectLst>
            </a:endParaRPr>
          </a:p>
          <a:p>
            <a:pPr algn="ctr"/>
            <a:r>
              <a:rPr lang="en-US" altLang="zh-CN" sz="4000" b="1">
                <a:solidFill>
                  <a:schemeClr val="bg1"/>
                </a:solidFill>
                <a:effectLst>
                  <a:outerShdw blurRad="38100" dist="19050" dir="2700000" algn="tl" rotWithShape="0">
                    <a:schemeClr val="dk1">
                      <a:alpha val="40000"/>
                    </a:schemeClr>
                  </a:outerShdw>
                </a:effectLst>
                <a:sym typeface="+mn-ea"/>
              </a:rPr>
              <a:t> </a:t>
            </a:r>
            <a:endParaRPr lang="en-US" altLang="zh-CN" sz="4000" b="1">
              <a:solidFill>
                <a:schemeClr val="bg1"/>
              </a:solidFill>
              <a:effectLst>
                <a:outerShdw blurRad="38100" dist="19050" dir="2700000" algn="tl" rotWithShape="0">
                  <a:schemeClr val="dk1">
                    <a:alpha val="40000"/>
                  </a:schemeClr>
                </a:outerShdw>
              </a:effectLst>
            </a:endParaRPr>
          </a:p>
          <a:p>
            <a:pPr algn="ctr"/>
            <a:endParaRPr lang="zh-CN" altLang="en-US" sz="4000" b="1">
              <a:solidFill>
                <a:schemeClr val="bg1"/>
              </a:solidFill>
              <a:effectLst>
                <a:outerShdw blurRad="38100" dist="19050" dir="2700000" algn="tl" rotWithShape="0">
                  <a:schemeClr val="dk1">
                    <a:alpha val="40000"/>
                  </a:schemeClr>
                </a:outerShdw>
              </a:effectLst>
            </a:endParaRPr>
          </a:p>
        </p:txBody>
      </p:sp>
      <p:pic>
        <p:nvPicPr>
          <p:cNvPr id="6" name="图片 5" descr="image"/>
          <p:cNvPicPr>
            <a:picLocks noChangeAspect="1"/>
          </p:cNvPicPr>
          <p:nvPr>
            <p:custDataLst>
              <p:tags r:id="rId2"/>
            </p:custDataLst>
          </p:nvPr>
        </p:nvPicPr>
        <p:blipFill>
          <a:blip r:embed="rId3"/>
          <a:srcRect b="12173"/>
          <a:stretch>
            <a:fillRect/>
          </a:stretch>
        </p:blipFill>
        <p:spPr>
          <a:xfrm>
            <a:off x="11518265" y="6179185"/>
            <a:ext cx="640715" cy="618490"/>
          </a:xfrm>
          <a:prstGeom prst="rect">
            <a:avLst/>
          </a:prstGeom>
        </p:spPr>
      </p:pic>
      <p:sp>
        <p:nvSpPr>
          <p:cNvPr id="10" name="文本框 9"/>
          <p:cNvSpPr txBox="1"/>
          <p:nvPr>
            <p:custDataLst>
              <p:tags r:id="rId4"/>
            </p:custDataLst>
          </p:nvPr>
        </p:nvSpPr>
        <p:spPr>
          <a:xfrm>
            <a:off x="170815" y="824230"/>
            <a:ext cx="5087620" cy="359410"/>
          </a:xfrm>
          <a:prstGeom prst="rect">
            <a:avLst/>
          </a:prstGeom>
          <a:solidFill>
            <a:schemeClr val="bg2"/>
          </a:solidFill>
        </p:spPr>
        <p:txBody>
          <a:bodyPr wrap="square" rtlCol="0" anchor="t">
            <a:spAutoFit/>
          </a:bodyPr>
          <a:p>
            <a:pPr marL="12700" algn="l" rtl="0" eaLnBrk="0">
              <a:lnSpc>
                <a:spcPct val="83000"/>
              </a:lnSpc>
            </a:pPr>
            <a:r>
              <a:rPr lang="en-US" altLang="zh-CN" sz="2100" b="1" kern="0" spc="19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9</a:t>
            </a:r>
            <a:r>
              <a:rPr lang="zh-CN" altLang="en-US" sz="2100" b="1" kern="0" spc="19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寸</a:t>
            </a:r>
            <a:r>
              <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TFT </a:t>
            </a:r>
            <a:r>
              <a:rPr lang="zh-CN" alt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仪表</a:t>
            </a:r>
            <a:r>
              <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——CJ-V9-01</a:t>
            </a:r>
            <a:endPar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p:txBody>
      </p:sp>
      <p:sp>
        <p:nvSpPr>
          <p:cNvPr id="4" name="文本框 3"/>
          <p:cNvSpPr txBox="1"/>
          <p:nvPr>
            <p:custDataLst>
              <p:tags r:id="rId5"/>
            </p:custDataLst>
          </p:nvPr>
        </p:nvSpPr>
        <p:spPr>
          <a:xfrm>
            <a:off x="69850" y="824230"/>
            <a:ext cx="5087620" cy="359410"/>
          </a:xfrm>
          <a:prstGeom prst="rect">
            <a:avLst/>
          </a:prstGeom>
          <a:solidFill>
            <a:schemeClr val="bg2"/>
          </a:solidFill>
        </p:spPr>
        <p:txBody>
          <a:bodyPr wrap="square" rtlCol="0" anchor="t">
            <a:spAutoFit/>
          </a:bodyPr>
          <a:p>
            <a:pPr marL="12700" algn="l" rtl="0" eaLnBrk="0">
              <a:lnSpc>
                <a:spcPct val="83000"/>
              </a:lnSpc>
            </a:pPr>
            <a:r>
              <a:rPr lang="en-US" altLang="zh-CN" sz="2100" b="1" kern="0" spc="19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9-inch</a:t>
            </a:r>
            <a:r>
              <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TFT Display——CJ-V9-01</a:t>
            </a:r>
            <a:endParaRPr lang="en-US" sz="2100" b="1" kern="0" dirty="0">
              <a:solidFill>
                <a:schemeClr val="tx1"/>
              </a:solidFill>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endParaRPr>
          </a:p>
        </p:txBody>
      </p:sp>
      <p:graphicFrame>
        <p:nvGraphicFramePr>
          <p:cNvPr id="12" name="表格 11"/>
          <p:cNvGraphicFramePr/>
          <p:nvPr>
            <p:custDataLst>
              <p:tags r:id="rId6"/>
            </p:custDataLst>
          </p:nvPr>
        </p:nvGraphicFramePr>
        <p:xfrm>
          <a:off x="1885950" y="3826510"/>
          <a:ext cx="7907655" cy="2449830"/>
        </p:xfrm>
        <a:graphic>
          <a:graphicData uri="http://schemas.openxmlformats.org/drawingml/2006/table">
            <a:tbl>
              <a:tblPr firstRow="1" bandRow="1">
                <a:tableStyleId>{5C22544A-7EE6-4342-B048-85BDC9FD1C3A}</a:tableStyleId>
              </a:tblPr>
              <a:tblGrid>
                <a:gridCol w="2635885"/>
                <a:gridCol w="2563495"/>
                <a:gridCol w="2708275"/>
              </a:tblGrid>
              <a:tr h="572135">
                <a:tc gridSpan="3">
                  <a:txBody>
                    <a:bodyPr/>
                    <a:p>
                      <a:pPr algn="ctr">
                        <a:buNone/>
                      </a:pPr>
                      <a:r>
                        <a:rPr lang="en-US" sz="2400" kern="0" dirty="0">
                          <a:solidFill>
                            <a:schemeClr val="tx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CJ-V9-01</a:t>
                      </a:r>
                      <a:r>
                        <a:rPr lang="en-US" sz="2400" kern="0" dirty="0">
                          <a:solidFill>
                            <a:schemeClr val="bg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 F</a:t>
                      </a:r>
                      <a:r>
                        <a:rPr lang="zh-CN" altLang="en-US" sz="2400" kern="0" dirty="0">
                          <a:solidFill>
                            <a:schemeClr val="bg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unctions</a:t>
                      </a:r>
                      <a:endParaRPr lang="zh-CN" altLang="en-US" sz="2400" kern="0" dirty="0">
                        <a:solidFill>
                          <a:schemeClr val="bg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endParaRPr>
                    </a:p>
                  </a:txBody>
                  <a:tcPr>
                    <a:solidFill>
                      <a:srgbClr val="6C9F0B"/>
                    </a:solidFill>
                  </a:tcPr>
                </a:tc>
                <a:tc hMerge="1">
                  <a:tcPr/>
                </a:tc>
                <a:tc hMerge="1">
                  <a:tcPr/>
                </a:tc>
              </a:tr>
              <a:tr h="327025">
                <a:tc>
                  <a:txBody>
                    <a:bodyPr/>
                    <a:p>
                      <a:pPr>
                        <a:buNone/>
                      </a:pPr>
                      <a:r>
                        <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Basic Functions</a:t>
                      </a:r>
                      <a:endPar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endParaRPr>
                    </a:p>
                  </a:txBody>
                  <a:tcPr/>
                </a:tc>
                <a:tc>
                  <a:txBody>
                    <a:bodyPr/>
                    <a:p>
                      <a:pPr>
                        <a:buNone/>
                      </a:pPr>
                      <a:r>
                        <a:rPr lang="en-US" sz="1400" b="0">
                          <a:latin typeface="Arial" panose="020B0604020202020204" pitchFamily="34" charset="0"/>
                          <a:cs typeface="Arial" panose="020B0604020202020204" pitchFamily="34" charset="0"/>
                          <a:sym typeface="+mn-ea"/>
                        </a:rPr>
                        <a:t>Support for mobile iOS and Android (phones supporting Android Auto) systems</a:t>
                      </a:r>
                      <a:endParaRPr lang="en-US" sz="1400" b="0">
                        <a:latin typeface="Arial" panose="020B0604020202020204" pitchFamily="34" charset="0"/>
                        <a:cs typeface="Arial" panose="020B0604020202020204" pitchFamily="34" charset="0"/>
                        <a:sym typeface="+mn-ea"/>
                      </a:endParaRPr>
                    </a:p>
                  </a:txBody>
                  <a:tcPr/>
                </a:tc>
                <a:tc>
                  <a:txBody>
                    <a:bodyPr/>
                    <a:p>
                      <a:pPr>
                        <a:buNone/>
                      </a:pPr>
                      <a:r>
                        <a:rPr lang="zh-CN" altLang="en-US" sz="1400" b="0">
                          <a:latin typeface="Arial" panose="020B0604020202020204" pitchFamily="34" charset="0"/>
                          <a:ea typeface="宋体" panose="02010600030101010101" pitchFamily="2" charset="-122"/>
                          <a:cs typeface="Arial" panose="020B0604020202020204" pitchFamily="34" charset="0"/>
                        </a:rPr>
                        <a:t>Mobile phone casting</a:t>
                      </a:r>
                      <a:endParaRPr lang="zh-CN" altLang="en-US" sz="1400" b="0">
                        <a:latin typeface="Arial" panose="020B0604020202020204" pitchFamily="34" charset="0"/>
                        <a:ea typeface="宋体" panose="02010600030101010101" pitchFamily="2" charset="-122"/>
                        <a:cs typeface="Arial" panose="020B0604020202020204" pitchFamily="34" charset="0"/>
                      </a:endParaRPr>
                    </a:p>
                  </a:txBody>
                  <a:tcPr/>
                </a:tc>
              </a:tr>
              <a:tr h="326390">
                <a:tc gridSpan="3">
                  <a:txBody>
                    <a:bodyPr/>
                    <a:p>
                      <a:pPr algn="ctr">
                        <a:buNone/>
                      </a:pPr>
                      <a:r>
                        <a:rPr lang="en-US" sz="1400" b="0">
                          <a:solidFill>
                            <a:schemeClr val="bg1"/>
                          </a:solidFill>
                          <a:latin typeface="Arial" panose="020B0604020202020204" pitchFamily="34" charset="0"/>
                          <a:cs typeface="Arial" panose="020B0604020202020204" pitchFamily="34" charset="0"/>
                          <a:sym typeface="+mn-ea"/>
                        </a:rPr>
                        <a:t>Screen Specifications</a:t>
                      </a:r>
                      <a:endParaRPr lang="en-US" sz="1400" b="0">
                        <a:solidFill>
                          <a:schemeClr val="bg1"/>
                        </a:solidFill>
                        <a:latin typeface="Arial" panose="020B0604020202020204" pitchFamily="34" charset="0"/>
                        <a:cs typeface="Arial" panose="020B0604020202020204" pitchFamily="34" charset="0"/>
                        <a:sym typeface="+mn-ea"/>
                      </a:endParaRPr>
                    </a:p>
                  </a:txBody>
                  <a:tcPr>
                    <a:solidFill>
                      <a:srgbClr val="006599"/>
                    </a:solidFill>
                  </a:tcPr>
                </a:tc>
                <a:tc hMerge="1">
                  <a:tcPr/>
                </a:tc>
                <a:tc hMerge="1">
                  <a:tcPr/>
                </a:tc>
              </a:tr>
              <a:tr h="379095">
                <a:tc>
                  <a:txBody>
                    <a:bodyPr/>
                    <a:p>
                      <a:pPr>
                        <a:buNone/>
                      </a:pPr>
                      <a:r>
                        <a:rPr sz="1400" b="0">
                          <a:latin typeface="Arial" panose="020B0604020202020204" pitchFamily="34" charset="0"/>
                          <a:cs typeface="Arial" panose="020B0604020202020204" pitchFamily="34" charset="0"/>
                          <a:sym typeface="+mn-ea"/>
                        </a:rPr>
                        <a:t>Withstand 150V rated voltage</a:t>
                      </a:r>
                      <a:endParaRPr sz="1400" b="0">
                        <a:latin typeface="Arial" panose="020B0604020202020204" pitchFamily="34" charset="0"/>
                        <a:cs typeface="Arial" panose="020B0604020202020204" pitchFamily="34" charset="0"/>
                        <a:sym typeface="+mn-ea"/>
                      </a:endParaRPr>
                    </a:p>
                  </a:txBody>
                  <a:tcPr>
                    <a:solidFill>
                      <a:srgbClr val="E7EAEF"/>
                    </a:solidFill>
                  </a:tcPr>
                </a:tc>
                <a:tc>
                  <a:txBody>
                    <a:bodyPr/>
                    <a:p>
                      <a:pPr>
                        <a:buNone/>
                      </a:pPr>
                      <a:r>
                        <a:rPr sz="1400" b="0">
                          <a:latin typeface="Arial" panose="020B0604020202020204" pitchFamily="34" charset="0"/>
                          <a:cs typeface="Arial" panose="020B0604020202020204" pitchFamily="34" charset="0"/>
                        </a:rPr>
                        <a:t>Resolution: 1024*600</a:t>
                      </a:r>
                      <a:endParaRPr sz="1400" b="0">
                        <a:latin typeface="Arial" panose="020B0604020202020204" pitchFamily="34" charset="0"/>
                        <a:cs typeface="Arial" panose="020B0604020202020204" pitchFamily="34" charset="0"/>
                      </a:endParaRPr>
                    </a:p>
                  </a:txBody>
                  <a:tcPr>
                    <a:solidFill>
                      <a:srgbClr val="E7EAEF"/>
                    </a:solidFill>
                  </a:tcPr>
                </a:tc>
                <a:tc>
                  <a:txBody>
                    <a:bodyPr/>
                    <a:p>
                      <a:pPr>
                        <a:buNone/>
                      </a:pPr>
                      <a:r>
                        <a:rPr sz="1400" b="0">
                          <a:latin typeface="Arial" panose="020B0604020202020204" pitchFamily="34" charset="0"/>
                          <a:cs typeface="Arial" panose="020B0604020202020204" pitchFamily="34" charset="0"/>
                        </a:rPr>
                        <a:t>Brightness: 1000 cd/m²</a:t>
                      </a:r>
                      <a:endParaRPr sz="1400" b="0">
                        <a:latin typeface="Arial" panose="020B0604020202020204" pitchFamily="34" charset="0"/>
                        <a:cs typeface="Arial" panose="020B0604020202020204" pitchFamily="34" charset="0"/>
                      </a:endParaRPr>
                    </a:p>
                  </a:txBody>
                  <a:tcPr>
                    <a:solidFill>
                      <a:srgbClr val="E7EAEF"/>
                    </a:solidFill>
                  </a:tcPr>
                </a:tc>
              </a:tr>
            </a:tbl>
          </a:graphicData>
        </a:graphic>
      </p:graphicFrame>
      <p:pic>
        <p:nvPicPr>
          <p:cNvPr id="11" name="图片 10" descr="微信图片_20240821140647"/>
          <p:cNvPicPr>
            <a:picLocks noChangeAspect="1"/>
          </p:cNvPicPr>
          <p:nvPr/>
        </p:nvPicPr>
        <p:blipFill>
          <a:blip r:embed="rId7"/>
          <a:srcRect l="12185" t="8088" r="3362" b="30659"/>
          <a:stretch>
            <a:fillRect/>
          </a:stretch>
        </p:blipFill>
        <p:spPr>
          <a:xfrm>
            <a:off x="7779385" y="2131060"/>
            <a:ext cx="1901825" cy="1179195"/>
          </a:xfrm>
          <a:prstGeom prst="rect">
            <a:avLst/>
          </a:prstGeom>
        </p:spPr>
      </p:pic>
      <p:pic>
        <p:nvPicPr>
          <p:cNvPr id="13" name="图片 12" descr="微信图片_20240814150942"/>
          <p:cNvPicPr>
            <a:picLocks noChangeAspect="1"/>
          </p:cNvPicPr>
          <p:nvPr/>
        </p:nvPicPr>
        <p:blipFill>
          <a:blip r:embed="rId8"/>
          <a:stretch>
            <a:fillRect/>
          </a:stretch>
        </p:blipFill>
        <p:spPr>
          <a:xfrm>
            <a:off x="1935480" y="2131060"/>
            <a:ext cx="1889125" cy="1184275"/>
          </a:xfrm>
          <a:prstGeom prst="rect">
            <a:avLst/>
          </a:prstGeom>
        </p:spPr>
      </p:pic>
      <p:pic>
        <p:nvPicPr>
          <p:cNvPr id="14" name="图片 13"/>
          <p:cNvPicPr>
            <a:picLocks noChangeAspect="1"/>
          </p:cNvPicPr>
          <p:nvPr/>
        </p:nvPicPr>
        <p:blipFill>
          <a:blip r:embed="rId9"/>
          <a:srcRect l="10751" t="5700" r="4869" b="21197"/>
          <a:stretch>
            <a:fillRect/>
          </a:stretch>
        </p:blipFill>
        <p:spPr>
          <a:xfrm>
            <a:off x="5949950" y="2135505"/>
            <a:ext cx="1722120" cy="1179830"/>
          </a:xfrm>
          <a:prstGeom prst="rect">
            <a:avLst/>
          </a:prstGeom>
        </p:spPr>
      </p:pic>
      <p:pic>
        <p:nvPicPr>
          <p:cNvPr id="16" name="图片 15"/>
          <p:cNvPicPr>
            <a:picLocks noChangeAspect="1"/>
          </p:cNvPicPr>
          <p:nvPr/>
        </p:nvPicPr>
        <p:blipFill>
          <a:blip r:embed="rId10"/>
          <a:stretch>
            <a:fillRect/>
          </a:stretch>
        </p:blipFill>
        <p:spPr>
          <a:xfrm>
            <a:off x="3931920" y="2131060"/>
            <a:ext cx="1910715" cy="1183640"/>
          </a:xfrm>
          <a:prstGeom prst="rect">
            <a:avLst/>
          </a:prstGeom>
        </p:spPr>
      </p:pic>
    </p:spTree>
    <p:custDataLst>
      <p:tags r:id="rId1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14"/>
          <p:cNvSpPr/>
          <p:nvPr>
            <p:custDataLst>
              <p:tags r:id="rId1"/>
            </p:custDataLst>
          </p:nvPr>
        </p:nvSpPr>
        <p:spPr>
          <a:xfrm>
            <a:off x="0" y="110490"/>
            <a:ext cx="354203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sym typeface="+mn-ea"/>
              </a:rPr>
              <a:t>Products</a:t>
            </a:r>
            <a:endParaRPr lang="zh-CN" altLang="en-US" sz="4000" b="1">
              <a:solidFill>
                <a:schemeClr val="bg1"/>
              </a:solidFill>
              <a:effectLst>
                <a:outerShdw blurRad="38100" dist="19050" dir="2700000" algn="tl" rotWithShape="0">
                  <a:schemeClr val="dk1">
                    <a:alpha val="40000"/>
                  </a:schemeClr>
                </a:outerShdw>
              </a:effectLst>
            </a:endParaRPr>
          </a:p>
          <a:p>
            <a:pPr algn="ctr"/>
            <a:r>
              <a:rPr lang="en-US" altLang="zh-CN" sz="4000" b="1">
                <a:solidFill>
                  <a:schemeClr val="bg1"/>
                </a:solidFill>
                <a:effectLst>
                  <a:outerShdw blurRad="38100" dist="19050" dir="2700000" algn="tl" rotWithShape="0">
                    <a:schemeClr val="dk1">
                      <a:alpha val="40000"/>
                    </a:schemeClr>
                  </a:outerShdw>
                </a:effectLst>
                <a:sym typeface="+mn-ea"/>
              </a:rPr>
              <a:t> </a:t>
            </a:r>
            <a:endParaRPr lang="en-US" altLang="zh-CN" sz="4000" b="1">
              <a:solidFill>
                <a:schemeClr val="bg1"/>
              </a:solidFill>
              <a:effectLst>
                <a:outerShdw blurRad="38100" dist="19050" dir="2700000" algn="tl" rotWithShape="0">
                  <a:schemeClr val="dk1">
                    <a:alpha val="40000"/>
                  </a:schemeClr>
                </a:outerShdw>
              </a:effectLst>
            </a:endParaRPr>
          </a:p>
          <a:p>
            <a:pPr algn="ctr"/>
            <a:endParaRPr lang="zh-CN" altLang="en-US" sz="4000" b="1">
              <a:solidFill>
                <a:schemeClr val="bg1"/>
              </a:solidFill>
              <a:effectLst>
                <a:outerShdw blurRad="38100" dist="19050" dir="2700000" algn="tl" rotWithShape="0">
                  <a:schemeClr val="dk1">
                    <a:alpha val="40000"/>
                  </a:schemeClr>
                </a:outerShdw>
              </a:effectLst>
            </a:endParaRPr>
          </a:p>
          <a:p>
            <a:pPr algn="ctr"/>
            <a:endParaRPr lang="zh-CN" altLang="en-US" sz="4000" b="1">
              <a:solidFill>
                <a:schemeClr val="bg1"/>
              </a:solidFill>
              <a:effectLst>
                <a:outerShdw blurRad="38100" dist="19050" dir="2700000" algn="tl" rotWithShape="0">
                  <a:schemeClr val="dk1">
                    <a:alpha val="40000"/>
                  </a:schemeClr>
                </a:outerShdw>
              </a:effectLst>
            </a:endParaRPr>
          </a:p>
        </p:txBody>
      </p:sp>
      <p:sp>
        <p:nvSpPr>
          <p:cNvPr id="3" name="文本框 2"/>
          <p:cNvSpPr txBox="1"/>
          <p:nvPr/>
        </p:nvSpPr>
        <p:spPr>
          <a:xfrm>
            <a:off x="296545" y="940435"/>
            <a:ext cx="4866640" cy="368300"/>
          </a:xfrm>
          <a:prstGeom prst="rect">
            <a:avLst/>
          </a:prstGeom>
          <a:noFill/>
        </p:spPr>
        <p:txBody>
          <a:bodyPr wrap="square" rtlCol="0">
            <a:spAutoFit/>
          </a:bodyPr>
          <a:p>
            <a:r>
              <a:rPr lang="en-US" altLang="zh-CN" b="1" kern="0" spc="19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3.13inch</a:t>
            </a:r>
            <a:r>
              <a:rPr lang="en-US" b="1" kern="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TFT Display——</a:t>
            </a:r>
            <a:r>
              <a:rPr lang="en-US" altLang="zh-CN" b="1"/>
              <a:t>CJ-V3-01</a:t>
            </a:r>
            <a:endParaRPr lang="en-US" altLang="zh-CN" b="1"/>
          </a:p>
        </p:txBody>
      </p:sp>
      <p:graphicFrame>
        <p:nvGraphicFramePr>
          <p:cNvPr id="12" name="表格 11"/>
          <p:cNvGraphicFramePr/>
          <p:nvPr>
            <p:custDataLst>
              <p:tags r:id="rId2"/>
            </p:custDataLst>
          </p:nvPr>
        </p:nvGraphicFramePr>
        <p:xfrm>
          <a:off x="1908810" y="3826510"/>
          <a:ext cx="7907655" cy="2449830"/>
        </p:xfrm>
        <a:graphic>
          <a:graphicData uri="http://schemas.openxmlformats.org/drawingml/2006/table">
            <a:tbl>
              <a:tblPr firstRow="1" bandRow="1">
                <a:tableStyleId>{5C22544A-7EE6-4342-B048-85BDC9FD1C3A}</a:tableStyleId>
              </a:tblPr>
              <a:tblGrid>
                <a:gridCol w="2635885"/>
                <a:gridCol w="2563495"/>
                <a:gridCol w="2708275"/>
              </a:tblGrid>
              <a:tr h="572135">
                <a:tc gridSpan="3">
                  <a:txBody>
                    <a:bodyPr/>
                    <a:p>
                      <a:pPr algn="ctr">
                        <a:buNone/>
                      </a:pPr>
                      <a:r>
                        <a:rPr lang="en-US" sz="2400" kern="0" dirty="0">
                          <a:solidFill>
                            <a:schemeClr val="tx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CJ-V3-01</a:t>
                      </a:r>
                      <a:r>
                        <a:rPr lang="en-US" sz="2400" kern="0" dirty="0">
                          <a:solidFill>
                            <a:schemeClr val="bg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 F</a:t>
                      </a:r>
                      <a:r>
                        <a:rPr lang="zh-CN" altLang="en-US" sz="2400" kern="0" dirty="0">
                          <a:solidFill>
                            <a:schemeClr val="bg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unctions</a:t>
                      </a:r>
                      <a:endParaRPr lang="zh-CN" altLang="en-US" sz="2400" kern="0" dirty="0">
                        <a:solidFill>
                          <a:schemeClr val="bg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endParaRPr>
                    </a:p>
                  </a:txBody>
                  <a:tcPr>
                    <a:solidFill>
                      <a:srgbClr val="6C9F0B"/>
                    </a:solidFill>
                  </a:tcPr>
                </a:tc>
                <a:tc hMerge="1">
                  <a:tcPr/>
                </a:tc>
                <a:tc hMerge="1">
                  <a:tcPr/>
                </a:tc>
              </a:tr>
              <a:tr h="327025">
                <a:tc>
                  <a:txBody>
                    <a:bodyPr/>
                    <a:p>
                      <a:pPr>
                        <a:buNone/>
                      </a:pPr>
                      <a:r>
                        <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Basic Functions</a:t>
                      </a:r>
                      <a:endPar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endParaRPr>
                    </a:p>
                  </a:txBody>
                  <a:tcPr/>
                </a:tc>
                <a:tc>
                  <a:txBody>
                    <a:bodyPr/>
                    <a:p>
                      <a:pPr>
                        <a:buNone/>
                      </a:pPr>
                      <a:r>
                        <a:rPr lang="en-US" altLang="zh-CN" sz="1400" b="0">
                          <a:latin typeface="Arial" panose="020B0604020202020204" pitchFamily="34" charset="0"/>
                          <a:cs typeface="Arial" panose="020B0604020202020204" pitchFamily="34" charset="0"/>
                          <a:sym typeface="+mn-ea"/>
                        </a:rPr>
                        <a:t>Tire Pressure Data Display</a:t>
                      </a:r>
                      <a:endParaRPr lang="en-US" altLang="zh-CN" sz="1400" b="0">
                        <a:latin typeface="Arial" panose="020B0604020202020204" pitchFamily="34" charset="0"/>
                        <a:cs typeface="Arial" panose="020B0604020202020204" pitchFamily="34" charset="0"/>
                        <a:sym typeface="+mn-ea"/>
                      </a:endParaRPr>
                    </a:p>
                  </a:txBody>
                  <a:tcPr/>
                </a:tc>
                <a:tc>
                  <a:txBody>
                    <a:bodyPr/>
                    <a:p>
                      <a:pPr>
                        <a:buNone/>
                      </a:pPr>
                      <a:r>
                        <a:rPr lang="en-US" altLang="zh-CN" sz="1200" b="0">
                          <a:latin typeface="Arial" panose="020B0604020202020204" pitchFamily="34" charset="0"/>
                          <a:ea typeface="宋体" panose="02010600030101010101" pitchFamily="2" charset="-122"/>
                          <a:cs typeface="Arial" panose="020B0604020202020204" pitchFamily="34" charset="0"/>
                        </a:rPr>
                        <a:t>Display the main data on the BMS and controller via CAN protocol</a:t>
                      </a:r>
                      <a:endParaRPr lang="en-US" altLang="zh-CN" sz="1200" b="0">
                        <a:latin typeface="Arial" panose="020B0604020202020204" pitchFamily="34" charset="0"/>
                        <a:ea typeface="宋体" panose="02010600030101010101" pitchFamily="2" charset="-122"/>
                        <a:cs typeface="Arial" panose="020B0604020202020204" pitchFamily="34" charset="0"/>
                      </a:endParaRPr>
                    </a:p>
                  </a:txBody>
                  <a:tcPr/>
                </a:tc>
              </a:tr>
              <a:tr h="326390">
                <a:tc gridSpan="3">
                  <a:txBody>
                    <a:bodyPr/>
                    <a:p>
                      <a:pPr algn="ctr">
                        <a:buNone/>
                      </a:pPr>
                      <a:r>
                        <a:rPr lang="en-US" sz="1400" b="0">
                          <a:solidFill>
                            <a:schemeClr val="bg1"/>
                          </a:solidFill>
                          <a:latin typeface="Arial" panose="020B0604020202020204" pitchFamily="34" charset="0"/>
                          <a:cs typeface="Arial" panose="020B0604020202020204" pitchFamily="34" charset="0"/>
                          <a:sym typeface="+mn-ea"/>
                        </a:rPr>
                        <a:t>Screen Specifications</a:t>
                      </a:r>
                      <a:endParaRPr lang="en-US" sz="1400" b="0">
                        <a:solidFill>
                          <a:schemeClr val="bg1"/>
                        </a:solidFill>
                        <a:latin typeface="Arial" panose="020B0604020202020204" pitchFamily="34" charset="0"/>
                        <a:cs typeface="Arial" panose="020B0604020202020204" pitchFamily="34" charset="0"/>
                        <a:sym typeface="+mn-ea"/>
                      </a:endParaRPr>
                    </a:p>
                  </a:txBody>
                  <a:tcPr>
                    <a:solidFill>
                      <a:srgbClr val="006599"/>
                    </a:solidFill>
                  </a:tcPr>
                </a:tc>
                <a:tc hMerge="1">
                  <a:tcPr/>
                </a:tc>
                <a:tc hMerge="1">
                  <a:tcPr/>
                </a:tc>
              </a:tr>
              <a:tr h="379095">
                <a:tc>
                  <a:txBody>
                    <a:bodyPr/>
                    <a:p>
                      <a:pPr>
                        <a:buNone/>
                      </a:pPr>
                      <a:r>
                        <a:rPr sz="1400" b="0">
                          <a:latin typeface="Arial" panose="020B0604020202020204" pitchFamily="34" charset="0"/>
                          <a:cs typeface="Arial" panose="020B0604020202020204" pitchFamily="34" charset="0"/>
                          <a:sym typeface="+mn-ea"/>
                        </a:rPr>
                        <a:t>Withstand 1</a:t>
                      </a:r>
                      <a:r>
                        <a:rPr lang="en-US" sz="1400" b="0">
                          <a:latin typeface="Arial" panose="020B0604020202020204" pitchFamily="34" charset="0"/>
                          <a:cs typeface="Arial" panose="020B0604020202020204" pitchFamily="34" charset="0"/>
                          <a:sym typeface="+mn-ea"/>
                        </a:rPr>
                        <a:t>2</a:t>
                      </a:r>
                      <a:r>
                        <a:rPr sz="1400" b="0">
                          <a:latin typeface="Arial" panose="020B0604020202020204" pitchFamily="34" charset="0"/>
                          <a:cs typeface="Arial" panose="020B0604020202020204" pitchFamily="34" charset="0"/>
                          <a:sym typeface="+mn-ea"/>
                        </a:rPr>
                        <a:t>0V rated voltage</a:t>
                      </a:r>
                      <a:endParaRPr sz="1400" b="0">
                        <a:latin typeface="Arial" panose="020B0604020202020204" pitchFamily="34" charset="0"/>
                        <a:cs typeface="Arial" panose="020B0604020202020204" pitchFamily="34" charset="0"/>
                        <a:sym typeface="+mn-ea"/>
                      </a:endParaRPr>
                    </a:p>
                  </a:txBody>
                  <a:tcPr>
                    <a:solidFill>
                      <a:srgbClr val="E7EAEF"/>
                    </a:solidFill>
                  </a:tcPr>
                </a:tc>
                <a:tc>
                  <a:txBody>
                    <a:bodyPr/>
                    <a:p>
                      <a:pPr>
                        <a:buNone/>
                      </a:pPr>
                      <a:r>
                        <a:rPr sz="1400" b="0">
                          <a:latin typeface="Arial" panose="020B0604020202020204" pitchFamily="34" charset="0"/>
                          <a:cs typeface="Arial" panose="020B0604020202020204" pitchFamily="34" charset="0"/>
                        </a:rPr>
                        <a:t>Resolution: </a:t>
                      </a:r>
                      <a:r>
                        <a:rPr lang="en-US" sz="1400" kern="0">
                          <a:latin typeface="Arial" panose="020B0604020202020204" pitchFamily="34" charset="0"/>
                          <a:ea typeface="宋体" panose="02010600030101010101" pitchFamily="2" charset="-122"/>
                          <a:cs typeface="微软雅黑" panose="020B0503020204020204" charset="-122"/>
                          <a:sym typeface="+mn-ea"/>
                        </a:rPr>
                        <a:t>376*960</a:t>
                      </a:r>
                      <a:endParaRPr sz="1400" b="0">
                        <a:latin typeface="Arial" panose="020B0604020202020204" pitchFamily="34" charset="0"/>
                        <a:cs typeface="Arial" panose="020B0604020202020204" pitchFamily="34" charset="0"/>
                      </a:endParaRPr>
                    </a:p>
                  </a:txBody>
                  <a:tcPr>
                    <a:solidFill>
                      <a:srgbClr val="E7EAEF"/>
                    </a:solidFill>
                  </a:tcPr>
                </a:tc>
                <a:tc>
                  <a:txBody>
                    <a:bodyPr/>
                    <a:p>
                      <a:pPr>
                        <a:buNone/>
                      </a:pPr>
                      <a:r>
                        <a:rPr sz="1400" b="0">
                          <a:latin typeface="Arial" panose="020B0604020202020204" pitchFamily="34" charset="0"/>
                          <a:cs typeface="Arial" panose="020B0604020202020204" pitchFamily="34" charset="0"/>
                        </a:rPr>
                        <a:t>Brightness: 1000 cd/m²</a:t>
                      </a:r>
                      <a:endParaRPr sz="1400" b="0">
                        <a:latin typeface="Arial" panose="020B0604020202020204" pitchFamily="34" charset="0"/>
                        <a:cs typeface="Arial" panose="020B0604020202020204" pitchFamily="34" charset="0"/>
                      </a:endParaRPr>
                    </a:p>
                  </a:txBody>
                  <a:tcPr>
                    <a:solidFill>
                      <a:srgbClr val="E7EAEF"/>
                    </a:solidFill>
                  </a:tcPr>
                </a:tc>
              </a:tr>
            </a:tbl>
          </a:graphicData>
        </a:graphic>
      </p:graphicFrame>
      <p:pic>
        <p:nvPicPr>
          <p:cNvPr id="2" name="图片 1" descr="微信图片_20241011095701 拷贝 2"/>
          <p:cNvPicPr>
            <a:picLocks noChangeAspect="1"/>
          </p:cNvPicPr>
          <p:nvPr/>
        </p:nvPicPr>
        <p:blipFill>
          <a:blip r:embed="rId3"/>
          <a:srcRect t="26524" b="30916"/>
          <a:stretch>
            <a:fillRect/>
          </a:stretch>
        </p:blipFill>
        <p:spPr>
          <a:xfrm>
            <a:off x="1778000" y="1982470"/>
            <a:ext cx="2750820" cy="1170940"/>
          </a:xfrm>
          <a:prstGeom prst="rect">
            <a:avLst/>
          </a:prstGeom>
        </p:spPr>
      </p:pic>
      <p:pic>
        <p:nvPicPr>
          <p:cNvPr id="7" name="图片 6" descr="微信图片_20241114104336"/>
          <p:cNvPicPr>
            <a:picLocks noChangeAspect="1"/>
          </p:cNvPicPr>
          <p:nvPr/>
        </p:nvPicPr>
        <p:blipFill>
          <a:blip r:embed="rId4"/>
          <a:srcRect t="34741" b="24074"/>
          <a:stretch>
            <a:fillRect/>
          </a:stretch>
        </p:blipFill>
        <p:spPr>
          <a:xfrm>
            <a:off x="4613275" y="2052955"/>
            <a:ext cx="2498725" cy="1029335"/>
          </a:xfrm>
          <a:prstGeom prst="rect">
            <a:avLst/>
          </a:prstGeom>
        </p:spPr>
      </p:pic>
      <p:pic>
        <p:nvPicPr>
          <p:cNvPr id="8" name="图片 7" descr="微信图片_20241114104350"/>
          <p:cNvPicPr>
            <a:picLocks noChangeAspect="1"/>
          </p:cNvPicPr>
          <p:nvPr/>
        </p:nvPicPr>
        <p:blipFill>
          <a:blip r:embed="rId5"/>
          <a:srcRect t="34481" b="22917"/>
          <a:stretch>
            <a:fillRect/>
          </a:stretch>
        </p:blipFill>
        <p:spPr>
          <a:xfrm>
            <a:off x="7196455" y="2052955"/>
            <a:ext cx="2613025" cy="1113155"/>
          </a:xfrm>
          <a:prstGeom prst="rect">
            <a:avLst/>
          </a:prstGeom>
        </p:spPr>
      </p:pic>
    </p:spTree>
    <p:custDataLst>
      <p:tags r:id="rId6"/>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14"/>
          <p:cNvSpPr/>
          <p:nvPr>
            <p:custDataLst>
              <p:tags r:id="rId1"/>
            </p:custDataLst>
          </p:nvPr>
        </p:nvSpPr>
        <p:spPr>
          <a:xfrm>
            <a:off x="0" y="110490"/>
            <a:ext cx="3542030" cy="562610"/>
          </a:xfrm>
          <a:prstGeom prst="rect">
            <a:avLst/>
          </a:prstGeom>
          <a:noFill/>
          <a:ln>
            <a:noFill/>
          </a:ln>
        </p:spPr>
        <p:txBody>
          <a:bodyPr wrap="none" rtlCol="0" anchor="t">
            <a:noAutofit/>
          </a:bodyPr>
          <a:p>
            <a:pPr algn="ctr"/>
            <a:r>
              <a:rPr lang="en-US" altLang="zh-CN" sz="4000" b="1">
                <a:solidFill>
                  <a:schemeClr val="bg1"/>
                </a:solidFill>
                <a:effectLst>
                  <a:outerShdw blurRad="38100" dist="19050" dir="2700000" algn="tl" rotWithShape="0">
                    <a:schemeClr val="dk1">
                      <a:alpha val="40000"/>
                    </a:schemeClr>
                  </a:outerShdw>
                </a:effectLst>
                <a:sym typeface="+mn-ea"/>
              </a:rPr>
              <a:t>Products</a:t>
            </a:r>
            <a:endParaRPr lang="zh-CN" altLang="en-US" sz="4000" b="1">
              <a:solidFill>
                <a:schemeClr val="bg1"/>
              </a:solidFill>
              <a:effectLst>
                <a:outerShdw blurRad="38100" dist="19050" dir="2700000" algn="tl" rotWithShape="0">
                  <a:schemeClr val="dk1">
                    <a:alpha val="40000"/>
                  </a:schemeClr>
                </a:outerShdw>
              </a:effectLst>
            </a:endParaRPr>
          </a:p>
          <a:p>
            <a:pPr algn="ctr"/>
            <a:r>
              <a:rPr lang="en-US" altLang="zh-CN" sz="4000" b="1">
                <a:solidFill>
                  <a:schemeClr val="bg1"/>
                </a:solidFill>
                <a:effectLst>
                  <a:outerShdw blurRad="38100" dist="19050" dir="2700000" algn="tl" rotWithShape="0">
                    <a:schemeClr val="dk1">
                      <a:alpha val="40000"/>
                    </a:schemeClr>
                  </a:outerShdw>
                </a:effectLst>
                <a:sym typeface="+mn-ea"/>
              </a:rPr>
              <a:t> </a:t>
            </a:r>
            <a:endParaRPr lang="en-US" altLang="zh-CN" sz="4000" b="1">
              <a:solidFill>
                <a:schemeClr val="bg1"/>
              </a:solidFill>
              <a:effectLst>
                <a:outerShdw blurRad="38100" dist="19050" dir="2700000" algn="tl" rotWithShape="0">
                  <a:schemeClr val="dk1">
                    <a:alpha val="40000"/>
                  </a:schemeClr>
                </a:outerShdw>
              </a:effectLst>
            </a:endParaRPr>
          </a:p>
          <a:p>
            <a:pPr algn="ctr"/>
            <a:endParaRPr lang="zh-CN" altLang="en-US" sz="4000" b="1">
              <a:solidFill>
                <a:schemeClr val="bg1"/>
              </a:solidFill>
              <a:effectLst>
                <a:outerShdw blurRad="38100" dist="19050" dir="2700000" algn="tl" rotWithShape="0">
                  <a:schemeClr val="dk1">
                    <a:alpha val="40000"/>
                  </a:schemeClr>
                </a:outerShdw>
              </a:effectLst>
            </a:endParaRPr>
          </a:p>
          <a:p>
            <a:pPr algn="ctr"/>
            <a:endParaRPr lang="zh-CN" altLang="en-US" sz="4000" b="1">
              <a:solidFill>
                <a:schemeClr val="bg1"/>
              </a:solidFill>
              <a:effectLst>
                <a:outerShdw blurRad="38100" dist="19050" dir="2700000" algn="tl" rotWithShape="0">
                  <a:schemeClr val="dk1">
                    <a:alpha val="40000"/>
                  </a:schemeClr>
                </a:outerShdw>
              </a:effectLst>
            </a:endParaRPr>
          </a:p>
        </p:txBody>
      </p:sp>
      <p:sp>
        <p:nvSpPr>
          <p:cNvPr id="3" name="文本框 2"/>
          <p:cNvSpPr txBox="1"/>
          <p:nvPr/>
        </p:nvSpPr>
        <p:spPr>
          <a:xfrm>
            <a:off x="296545" y="941070"/>
            <a:ext cx="4866640" cy="368300"/>
          </a:xfrm>
          <a:prstGeom prst="rect">
            <a:avLst/>
          </a:prstGeom>
          <a:noFill/>
        </p:spPr>
        <p:txBody>
          <a:bodyPr wrap="square" rtlCol="0">
            <a:spAutoFit/>
          </a:bodyPr>
          <a:p>
            <a:r>
              <a:rPr lang="en-US" altLang="zh-CN" b="1" kern="0" spc="19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4.3inch</a:t>
            </a:r>
            <a:r>
              <a:rPr lang="en-US" b="1" kern="0" dirty="0">
                <a:effectLst>
                  <a:outerShdw blurRad="38100" dist="19050" dir="2700000" algn="tl" rotWithShape="0">
                    <a:schemeClr val="dk1">
                      <a:alpha val="40000"/>
                    </a:schemeClr>
                  </a:outerShdw>
                </a:effectLst>
                <a:latin typeface="Arial" panose="020B0604020202020204"/>
                <a:ea typeface="Arial" panose="020B0604020202020204"/>
                <a:cs typeface="Arial" panose="020B0604020202020204"/>
                <a:sym typeface="+mn-ea"/>
              </a:rPr>
              <a:t>TFT Display——</a:t>
            </a:r>
            <a:r>
              <a:rPr lang="en-US" altLang="zh-CN" b="1">
                <a:sym typeface="+mn-ea"/>
              </a:rPr>
              <a:t>CJ-V4-01</a:t>
            </a:r>
            <a:endParaRPr lang="en-US" altLang="zh-CN" b="1"/>
          </a:p>
        </p:txBody>
      </p:sp>
      <p:graphicFrame>
        <p:nvGraphicFramePr>
          <p:cNvPr id="12" name="表格 11"/>
          <p:cNvGraphicFramePr/>
          <p:nvPr>
            <p:custDataLst>
              <p:tags r:id="rId2"/>
            </p:custDataLst>
          </p:nvPr>
        </p:nvGraphicFramePr>
        <p:xfrm>
          <a:off x="1908810" y="3969385"/>
          <a:ext cx="7907655" cy="2449830"/>
        </p:xfrm>
        <a:graphic>
          <a:graphicData uri="http://schemas.openxmlformats.org/drawingml/2006/table">
            <a:tbl>
              <a:tblPr firstRow="1" bandRow="1">
                <a:tableStyleId>{5C22544A-7EE6-4342-B048-85BDC9FD1C3A}</a:tableStyleId>
              </a:tblPr>
              <a:tblGrid>
                <a:gridCol w="2635885"/>
                <a:gridCol w="2563495"/>
                <a:gridCol w="2708275"/>
              </a:tblGrid>
              <a:tr h="572135">
                <a:tc gridSpan="3">
                  <a:txBody>
                    <a:bodyPr/>
                    <a:p>
                      <a:pPr algn="ctr">
                        <a:buNone/>
                      </a:pPr>
                      <a:r>
                        <a:rPr lang="en-US" sz="2400" kern="0" dirty="0">
                          <a:solidFill>
                            <a:schemeClr val="tx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CJ-V4-01</a:t>
                      </a:r>
                      <a:r>
                        <a:rPr lang="en-US" sz="2400" kern="0" dirty="0">
                          <a:solidFill>
                            <a:schemeClr val="bg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 F</a:t>
                      </a:r>
                      <a:r>
                        <a:rPr lang="zh-CN" altLang="en-US" sz="2400" kern="0" dirty="0">
                          <a:solidFill>
                            <a:schemeClr val="bg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unctions</a:t>
                      </a:r>
                      <a:endParaRPr lang="zh-CN" altLang="en-US" sz="2400" kern="0" dirty="0">
                        <a:solidFill>
                          <a:schemeClr val="bg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endParaRPr>
                    </a:p>
                  </a:txBody>
                  <a:tcPr>
                    <a:solidFill>
                      <a:srgbClr val="6C9F0B"/>
                    </a:solidFill>
                  </a:tcPr>
                </a:tc>
                <a:tc hMerge="1">
                  <a:tcPr/>
                </a:tc>
                <a:tc hMerge="1">
                  <a:tcPr/>
                </a:tc>
              </a:tr>
              <a:tr h="327025">
                <a:tc>
                  <a:txBody>
                    <a:bodyPr/>
                    <a:p>
                      <a:pPr>
                        <a:buNone/>
                      </a:pPr>
                      <a:r>
                        <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rPr>
                        <a:t>Basic Functions</a:t>
                      </a:r>
                      <a:endParaRPr lang="zh-CN" altLang="en-US" sz="1400" b="1" kern="0" dirty="0">
                        <a:solidFill>
                          <a:schemeClr val="tx1"/>
                        </a:solidFill>
                        <a:effectLst>
                          <a:outerShdw blurRad="38100" dist="19050" dir="2700000" algn="tl" rotWithShape="0">
                            <a:schemeClr val="dk1">
                              <a:alpha val="40000"/>
                            </a:schemeClr>
                          </a:outerShdw>
                        </a:effectLst>
                        <a:latin typeface="Arial" panose="020B0604020202020204" pitchFamily="34" charset="0"/>
                        <a:ea typeface="Arial" panose="020B0604020202020204"/>
                        <a:cs typeface="Arial" panose="020B0604020202020204" pitchFamily="34" charset="0"/>
                        <a:sym typeface="+mn-ea"/>
                      </a:endParaRPr>
                    </a:p>
                  </a:txBody>
                  <a:tcPr/>
                </a:tc>
                <a:tc>
                  <a:txBody>
                    <a:bodyPr/>
                    <a:p>
                      <a:pPr>
                        <a:buNone/>
                      </a:pPr>
                      <a:r>
                        <a:rPr lang="en-US" altLang="zh-CN" sz="1400" b="0">
                          <a:latin typeface="Arial" panose="020B0604020202020204" pitchFamily="34" charset="0"/>
                          <a:cs typeface="Arial" panose="020B0604020202020204" pitchFamily="34" charset="0"/>
                          <a:sym typeface="+mn-ea"/>
                        </a:rPr>
                        <a:t>Audible Alert When Turning Left or Right</a:t>
                      </a:r>
                      <a:endParaRPr lang="en-US" altLang="zh-CN" sz="1400" b="0">
                        <a:latin typeface="Arial" panose="020B0604020202020204" pitchFamily="34" charset="0"/>
                        <a:cs typeface="Arial" panose="020B0604020202020204" pitchFamily="34" charset="0"/>
                        <a:sym typeface="+mn-ea"/>
                      </a:endParaRPr>
                    </a:p>
                  </a:txBody>
                  <a:tcPr/>
                </a:tc>
                <a:tc>
                  <a:txBody>
                    <a:bodyPr/>
                    <a:p>
                      <a:pPr>
                        <a:buNone/>
                      </a:pPr>
                      <a:r>
                        <a:rPr lang="en-US" altLang="zh-CN" sz="1200" b="0">
                          <a:latin typeface="Arial" panose="020B0604020202020204" pitchFamily="34" charset="0"/>
                          <a:ea typeface="宋体" panose="02010600030101010101" pitchFamily="2" charset="-122"/>
                          <a:cs typeface="Arial" panose="020B0604020202020204" pitchFamily="34" charset="0"/>
                        </a:rPr>
                        <a:t>Mobile Phone Bluetooth Connection Play Music</a:t>
                      </a:r>
                      <a:endParaRPr lang="en-US" altLang="zh-CN" sz="1200" b="0">
                        <a:latin typeface="Arial" panose="020B0604020202020204" pitchFamily="34" charset="0"/>
                        <a:ea typeface="宋体" panose="02010600030101010101" pitchFamily="2" charset="-122"/>
                        <a:cs typeface="Arial" panose="020B0604020202020204" pitchFamily="34" charset="0"/>
                      </a:endParaRPr>
                    </a:p>
                  </a:txBody>
                  <a:tcPr/>
                </a:tc>
              </a:tr>
              <a:tr h="326390">
                <a:tc gridSpan="3">
                  <a:txBody>
                    <a:bodyPr/>
                    <a:p>
                      <a:pPr algn="ctr">
                        <a:buNone/>
                      </a:pPr>
                      <a:r>
                        <a:rPr lang="en-US" sz="1400" b="0">
                          <a:solidFill>
                            <a:schemeClr val="bg1"/>
                          </a:solidFill>
                          <a:latin typeface="Arial" panose="020B0604020202020204" pitchFamily="34" charset="0"/>
                          <a:cs typeface="Arial" panose="020B0604020202020204" pitchFamily="34" charset="0"/>
                          <a:sym typeface="+mn-ea"/>
                        </a:rPr>
                        <a:t>Screen Specifications</a:t>
                      </a:r>
                      <a:endParaRPr lang="en-US" sz="1400" b="0">
                        <a:solidFill>
                          <a:schemeClr val="bg1"/>
                        </a:solidFill>
                        <a:latin typeface="Arial" panose="020B0604020202020204" pitchFamily="34" charset="0"/>
                        <a:cs typeface="Arial" panose="020B0604020202020204" pitchFamily="34" charset="0"/>
                        <a:sym typeface="+mn-ea"/>
                      </a:endParaRPr>
                    </a:p>
                  </a:txBody>
                  <a:tcPr>
                    <a:solidFill>
                      <a:srgbClr val="006599"/>
                    </a:solidFill>
                  </a:tcPr>
                </a:tc>
                <a:tc hMerge="1">
                  <a:tcPr/>
                </a:tc>
                <a:tc hMerge="1">
                  <a:tcPr/>
                </a:tc>
              </a:tr>
              <a:tr h="379095">
                <a:tc>
                  <a:txBody>
                    <a:bodyPr/>
                    <a:p>
                      <a:pPr>
                        <a:buNone/>
                      </a:pPr>
                      <a:r>
                        <a:rPr sz="1400" b="0">
                          <a:latin typeface="Arial" panose="020B0604020202020204" pitchFamily="34" charset="0"/>
                          <a:cs typeface="Arial" panose="020B0604020202020204" pitchFamily="34" charset="0"/>
                          <a:sym typeface="+mn-ea"/>
                        </a:rPr>
                        <a:t>Withstand 1</a:t>
                      </a:r>
                      <a:r>
                        <a:rPr lang="en-US" sz="1400" b="0">
                          <a:latin typeface="Arial" panose="020B0604020202020204" pitchFamily="34" charset="0"/>
                          <a:cs typeface="Arial" panose="020B0604020202020204" pitchFamily="34" charset="0"/>
                          <a:sym typeface="+mn-ea"/>
                        </a:rPr>
                        <a:t>2</a:t>
                      </a:r>
                      <a:r>
                        <a:rPr sz="1400" b="0">
                          <a:latin typeface="Arial" panose="020B0604020202020204" pitchFamily="34" charset="0"/>
                          <a:cs typeface="Arial" panose="020B0604020202020204" pitchFamily="34" charset="0"/>
                          <a:sym typeface="+mn-ea"/>
                        </a:rPr>
                        <a:t>0V rated voltage</a:t>
                      </a:r>
                      <a:endParaRPr sz="1400" b="0">
                        <a:latin typeface="Arial" panose="020B0604020202020204" pitchFamily="34" charset="0"/>
                        <a:cs typeface="Arial" panose="020B0604020202020204" pitchFamily="34" charset="0"/>
                        <a:sym typeface="+mn-ea"/>
                      </a:endParaRPr>
                    </a:p>
                  </a:txBody>
                  <a:tcPr>
                    <a:solidFill>
                      <a:srgbClr val="E7EAEF"/>
                    </a:solidFill>
                  </a:tcPr>
                </a:tc>
                <a:tc>
                  <a:txBody>
                    <a:bodyPr/>
                    <a:p>
                      <a:pPr>
                        <a:buNone/>
                      </a:pPr>
                      <a:r>
                        <a:rPr sz="1400" b="0">
                          <a:latin typeface="Arial" panose="020B0604020202020204" pitchFamily="34" charset="0"/>
                          <a:cs typeface="Arial" panose="020B0604020202020204" pitchFamily="34" charset="0"/>
                        </a:rPr>
                        <a:t>Resolution: </a:t>
                      </a:r>
                      <a:r>
                        <a:rPr lang="en-US" sz="1400" kern="0">
                          <a:latin typeface="Arial" panose="020B0604020202020204" pitchFamily="34" charset="0"/>
                          <a:ea typeface="宋体" panose="02010600030101010101" pitchFamily="2" charset="-122"/>
                          <a:cs typeface="微软雅黑" panose="020B0503020204020204" charset="-122"/>
                          <a:sym typeface="+mn-ea"/>
                        </a:rPr>
                        <a:t>480</a:t>
                      </a:r>
                      <a:r>
                        <a:rPr lang="en-US" sz="1400" kern="0">
                          <a:latin typeface="Arial" panose="020B0604020202020204" pitchFamily="34" charset="0"/>
                          <a:ea typeface="宋体" panose="02010600030101010101" pitchFamily="2" charset="-122"/>
                          <a:cs typeface="微软雅黑" panose="020B0503020204020204" charset="-122"/>
                          <a:sym typeface="+mn-ea"/>
                        </a:rPr>
                        <a:t>*272</a:t>
                      </a:r>
                      <a:endParaRPr sz="1400" b="0">
                        <a:latin typeface="Arial" panose="020B0604020202020204" pitchFamily="34" charset="0"/>
                        <a:cs typeface="Arial" panose="020B0604020202020204" pitchFamily="34" charset="0"/>
                      </a:endParaRPr>
                    </a:p>
                  </a:txBody>
                  <a:tcPr>
                    <a:solidFill>
                      <a:srgbClr val="E7EAEF"/>
                    </a:solidFill>
                  </a:tcPr>
                </a:tc>
                <a:tc>
                  <a:txBody>
                    <a:bodyPr/>
                    <a:p>
                      <a:pPr>
                        <a:buNone/>
                      </a:pPr>
                      <a:r>
                        <a:rPr sz="1400" b="0">
                          <a:latin typeface="Arial" panose="020B0604020202020204" pitchFamily="34" charset="0"/>
                          <a:cs typeface="Arial" panose="020B0604020202020204" pitchFamily="34" charset="0"/>
                        </a:rPr>
                        <a:t>Brightness: 1000 cd/m²</a:t>
                      </a:r>
                      <a:endParaRPr sz="1400" b="0">
                        <a:latin typeface="Arial" panose="020B0604020202020204" pitchFamily="34" charset="0"/>
                        <a:cs typeface="Arial" panose="020B0604020202020204" pitchFamily="34" charset="0"/>
                      </a:endParaRPr>
                    </a:p>
                  </a:txBody>
                  <a:tcPr>
                    <a:solidFill>
                      <a:srgbClr val="E7EAEF"/>
                    </a:solidFill>
                  </a:tcPr>
                </a:tc>
              </a:tr>
            </a:tbl>
          </a:graphicData>
        </a:graphic>
      </p:graphicFrame>
      <p:pic>
        <p:nvPicPr>
          <p:cNvPr id="4" name="图片 3"/>
          <p:cNvPicPr>
            <a:picLocks noChangeAspect="1"/>
          </p:cNvPicPr>
          <p:nvPr/>
        </p:nvPicPr>
        <p:blipFill>
          <a:blip r:embed="rId3"/>
          <a:stretch>
            <a:fillRect/>
          </a:stretch>
        </p:blipFill>
        <p:spPr>
          <a:xfrm>
            <a:off x="2160270" y="2011680"/>
            <a:ext cx="2068830" cy="1551940"/>
          </a:xfrm>
          <a:prstGeom prst="rect">
            <a:avLst/>
          </a:prstGeom>
        </p:spPr>
      </p:pic>
      <p:pic>
        <p:nvPicPr>
          <p:cNvPr id="5" name="图片 4"/>
          <p:cNvPicPr>
            <a:picLocks noChangeAspect="1"/>
          </p:cNvPicPr>
          <p:nvPr/>
        </p:nvPicPr>
        <p:blipFill>
          <a:blip r:embed="rId4"/>
          <a:stretch>
            <a:fillRect/>
          </a:stretch>
        </p:blipFill>
        <p:spPr>
          <a:xfrm>
            <a:off x="4745355" y="2011680"/>
            <a:ext cx="2050415" cy="1537970"/>
          </a:xfrm>
          <a:prstGeom prst="rect">
            <a:avLst/>
          </a:prstGeom>
        </p:spPr>
      </p:pic>
      <p:pic>
        <p:nvPicPr>
          <p:cNvPr id="6" name="图片 5"/>
          <p:cNvPicPr>
            <a:picLocks noChangeAspect="1"/>
          </p:cNvPicPr>
          <p:nvPr/>
        </p:nvPicPr>
        <p:blipFill>
          <a:blip r:embed="rId5"/>
          <a:stretch>
            <a:fillRect/>
          </a:stretch>
        </p:blipFill>
        <p:spPr>
          <a:xfrm>
            <a:off x="7312660" y="2011680"/>
            <a:ext cx="2080260" cy="1560830"/>
          </a:xfrm>
          <a:prstGeom prst="rect">
            <a:avLst/>
          </a:prstGeom>
        </p:spPr>
      </p:pic>
    </p:spTree>
    <p:custDataLst>
      <p:tags r:id="rId6"/>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16230" y="78740"/>
            <a:ext cx="4064000" cy="1076325"/>
          </a:xfrm>
          <a:prstGeom prst="rect">
            <a:avLst/>
          </a:prstGeom>
          <a:noFill/>
        </p:spPr>
        <p:txBody>
          <a:bodyPr wrap="square" rtlCol="0">
            <a:spAutoFit/>
          </a:bodyPr>
          <a:p>
            <a:r>
              <a:rPr lang="en-US" altLang="zh-CN" sz="3200" b="1">
                <a:solidFill>
                  <a:schemeClr val="bg1"/>
                </a:solidFill>
                <a:effectLst>
                  <a:outerShdw blurRad="38100" dist="19050" dir="2700000" algn="tl" rotWithShape="0">
                    <a:schemeClr val="dk1">
                      <a:alpha val="40000"/>
                    </a:schemeClr>
                  </a:outerShdw>
                </a:effectLst>
                <a:sym typeface="+mn-ea"/>
              </a:rPr>
              <a:t>Customization</a:t>
            </a:r>
            <a:endParaRPr lang="en-US" altLang="zh-CN" sz="3200" b="1">
              <a:solidFill>
                <a:schemeClr val="bg1"/>
              </a:solidFill>
              <a:effectLst>
                <a:outerShdw blurRad="38100" dist="19050" dir="2700000" algn="tl" rotWithShape="0">
                  <a:schemeClr val="dk1">
                    <a:alpha val="40000"/>
                  </a:schemeClr>
                </a:outerShdw>
              </a:effectLst>
            </a:endParaRPr>
          </a:p>
          <a:p>
            <a:endParaRPr lang="en-US" altLang="zh-CN" sz="3200" b="1">
              <a:solidFill>
                <a:schemeClr val="bg1"/>
              </a:solidFill>
              <a:effectLst>
                <a:outerShdw blurRad="38100" dist="19050" dir="2700000" algn="tl" rotWithShape="0">
                  <a:schemeClr val="dk1">
                    <a:alpha val="40000"/>
                  </a:schemeClr>
                </a:outerShdw>
              </a:effectLst>
            </a:endParaRPr>
          </a:p>
        </p:txBody>
      </p:sp>
      <p:pic>
        <p:nvPicPr>
          <p:cNvPr id="4" name="C9F754DE-2CAD-44b6-B708-469DEB6407EB-1" descr="C:/Users/DC2022-2/AppData/Local/Temp/wpp.jhHTaewpp"/>
          <p:cNvPicPr>
            <a:picLocks noChangeAspect="1"/>
          </p:cNvPicPr>
          <p:nvPr>
            <p:custDataLst>
              <p:tags r:id="rId1"/>
            </p:custDataLst>
          </p:nvPr>
        </p:nvPicPr>
        <p:blipFill>
          <a:blip r:embed="rId2"/>
          <a:stretch>
            <a:fillRect/>
          </a:stretch>
        </p:blipFill>
        <p:spPr>
          <a:xfrm>
            <a:off x="19368" y="1830705"/>
            <a:ext cx="12172315" cy="3302000"/>
          </a:xfrm>
          <a:prstGeom prst="rect">
            <a:avLst/>
          </a:prstGeom>
        </p:spPr>
      </p:pic>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SUBTYPE" val="q"/>
  <p:tag name="KSO_WM_UNIT_TYPE" val="i"/>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103.xml><?xml version="1.0" encoding="utf-8"?>
<p:tagLst xmlns:p="http://schemas.openxmlformats.org/presentationml/2006/main">
  <p:tag name="KSO_WM_SLIDE_BACKGROUND_TYPE" val="frame"/>
</p:tagLst>
</file>

<file path=ppt/tags/tag10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7.xml><?xml version="1.0" encoding="utf-8"?>
<p:tagLst xmlns:p="http://schemas.openxmlformats.org/presentationml/2006/main">
  <p:tag name="KSO_WM_SLIDE_BACKGROUND_TYPE" val="frame"/>
</p:tagLst>
</file>

<file path=ppt/tags/tag10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1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11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2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128.xml><?xml version="1.0" encoding="utf-8"?>
<p:tagLst xmlns:p="http://schemas.openxmlformats.org/presentationml/2006/main">
  <p:tag name="KSO_WM_SLIDE_BACKGROUND_TYPE" val="topBottom"/>
</p:tagLst>
</file>

<file path=ppt/tags/tag12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2.xml><?xml version="1.0" encoding="utf-8"?>
<p:tagLst xmlns:p="http://schemas.openxmlformats.org/presentationml/2006/main">
  <p:tag name="KSO_WM_SLIDE_BACKGROUND_TYPE" val="topBottom"/>
</p:tagLst>
</file>

<file path=ppt/tags/tag13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4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4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4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4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5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67.xml><?xml version="1.0" encoding="utf-8"?>
<p:tagLst xmlns:p="http://schemas.openxmlformats.org/presentationml/2006/main">
  <p:tag name="KSO_WM_SLIDE_BACKGROUND_TYPE" val="belt"/>
</p:tagLst>
</file>

<file path=ppt/tags/tag16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6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7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71.xml><?xml version="1.0" encoding="utf-8"?>
<p:tagLst xmlns:p="http://schemas.openxmlformats.org/presentationml/2006/main">
  <p:tag name="KSO_WM_SLIDE_BACKGROUND_TYPE" val="belt"/>
</p:tagLst>
</file>

<file path=ppt/tags/tag17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7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7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69"/>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69"/>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5.xml><?xml version="1.0" encoding="utf-8"?>
<p:tagLst xmlns:p="http://schemas.openxmlformats.org/presentationml/2006/main">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2869"/>
  <p:tag name="KSO_WM_TEMPLATE_THUMBS_INDEX" val="1、4、7、10、13、14、15、16、17、18、19、20、21、22、23、24、25、26、27、28"/>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5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5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BK_DARK_LIGHT" val="2"/>
  <p:tag name="KSO_WM_UNIT_SUBTYPE" val="h"/>
  <p:tag name="KSO_WM_UNIT_TYPE" val="i"/>
  <p:tag name="KSO_WM_UNIT_INDEX" val="1"/>
</p:tagLst>
</file>

<file path=ppt/tags/tag26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6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6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6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6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6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SUBTYPE" val="h"/>
  <p:tag name="KSO_WM_UNIT_TYPE" val="i"/>
  <p:tag name="KSO_WM_UNIT_INDEX" val="1"/>
  <p:tag name="KSO_WM_UNIT_BK_DARK_LIGHT" val="2"/>
</p:tagLst>
</file>

<file path=ppt/tags/tag26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6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6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6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7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7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7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SUBTYPE" val="h"/>
  <p:tag name="KSO_WM_UNIT_TYPE" val="i"/>
  <p:tag name="KSO_WM_UNIT_INDEX" val="1"/>
  <p:tag name="KSO_WM_UNIT_BK_DARK_LIGHT" val="2"/>
</p:tagLst>
</file>

<file path=ppt/tags/tag27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7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7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7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7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7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7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SUBTYPE" val="h"/>
  <p:tag name="KSO_WM_UNIT_TYPE" val="i"/>
  <p:tag name="KSO_WM_UNIT_INDEX" val="1"/>
  <p:tag name="KSO_WM_UNIT_BK_DARK_LIGHT" val="2"/>
</p:tagLst>
</file>

<file path=ppt/tags/tag28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8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8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8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8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8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8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SUBTYPE" val="h"/>
  <p:tag name="KSO_WM_UNIT_TYPE" val="i"/>
  <p:tag name="KSO_WM_UNIT_INDEX" val="1"/>
  <p:tag name="KSO_WM_UNIT_BK_DARK_LIGHT" val="2"/>
</p:tagLst>
</file>

<file path=ppt/tags/tag28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8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8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9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9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9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9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9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9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SUBTYPE" val="h"/>
  <p:tag name="KSO_WM_UNIT_TYPE" val="i"/>
  <p:tag name="KSO_WM_UNIT_INDEX" val="1"/>
  <p:tag name="KSO_WM_UNIT_BK_DARK_LIGHT" val="2"/>
</p:tagLst>
</file>

<file path=ppt/tags/tag29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97.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9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9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0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01.xml><?xml version="1.0" encoding="utf-8"?>
<p:tagLst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1724"/>
</p:tagLst>
</file>

<file path=ppt/tags/tag302.xml><?xml version="1.0" encoding="utf-8"?>
<p:tagLst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1724"/>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06.xml><?xml version="1.0" encoding="utf-8"?>
<p:tagLst xmlns:p="http://schemas.openxmlformats.org/presentationml/2006/main">
  <p:tag name="KSO_WM_TAG_VERSION" val="1.0"/>
  <p:tag name="KSO_WM_BEAUTIFY_FLAG" val="#wm#"/>
  <p:tag name="KSO_WM_COMBINE_RELATE_SLIDE_ID" val="background20179300_1"/>
  <p:tag name="KSO_WM_TEMPLATE_CATEGORY" val="custom"/>
  <p:tag name="KSO_WM_TEMPLATE_INDEX" val="20181724"/>
  <p:tag name="KSO_WM_TEMPLATE_SUBCATEGORY" val="combine"/>
  <p:tag name="KSO_WM_TEMPLATE_THUMBS_INDEX" val="1、4、6、12、13、14、18、23、26、27"/>
  <p:tag name="KSO_WM_TEMPLATE_MASTER_TYPE" val="1"/>
</p:tagLst>
</file>

<file path=ppt/tags/tag307.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PRESET_TEXT" val="论文答辩题目"/>
  <p:tag name="KSO_WM_TEMPLATE_CATEGORY" val="custom"/>
  <p:tag name="KSO_WM_TEMPLATE_INDEX" val="20181724"/>
  <p:tag name="KSO_WM_UNIT_ID" val="custom20181724_2*a*1"/>
  <p:tag name="KSO_WM_UNIT_ISNUMDGMTITLE" val="0"/>
  <p:tag name="KSO_WM_UNIT_NOCLEAR" val="0"/>
  <p:tag name="KSO_WM_UNIT_DIAGRAM_ISNUMVISUAL" val="0"/>
  <p:tag name="KSO_WM_UNIT_DIAGRAM_ISREFERUNIT" val="0"/>
  <p:tag name="KSO_WM_UNIT_TEXT_FILL_FORE_SCHEMECOLOR_INDEX_BRIGHTNESS" val="0"/>
  <p:tag name="KSO_WM_UNIT_TEXT_FILL_FORE_SCHEMECOLOR_INDEX" val="13"/>
  <p:tag name="KSO_WM_UNIT_TEXT_FILL_TYPE" val="1"/>
</p:tagLst>
</file>

<file path=ppt/tags/tag308.xml><?xml version="1.0" encoding="utf-8"?>
<p:tagLst xmlns:p="http://schemas.openxmlformats.org/presentationml/2006/main">
  <p:tag name="KSO_WM_BEAUTIFY_FLAG" val="#wm#"/>
  <p:tag name="KSO_WM_TEMPLATE_CATEGORY" val="custom"/>
  <p:tag name="KSO_WM_TEMPLATE_INDEX" val="20181724"/>
  <p:tag name="KSO_WM_SLIDE_BK_DARK_LIGHT" val="2"/>
  <p:tag name="KSO_WM_SLIDE_BACKGROUND_TYPE" val="general"/>
  <p:tag name="KSO_WM_TAG_VERSION" val="1.0"/>
  <p:tag name="KSO_WM_SLIDE_ITEM_CNT" val="0"/>
  <p:tag name="KSO_WM_SLIDE_LAYOUT" val="a_b_f"/>
  <p:tag name="KSO_WM_SLIDE_LAYOUT_CNT" val="1_1_2"/>
  <p:tag name="KSO_WM_SLIDE_TYPE" val="title"/>
  <p:tag name="KSO_WM_COMBINE_RELATE_SLIDE_ID" val="background20179300_1"/>
  <p:tag name="KSO_WM_SLIDE_ID" val="custom20181724_2"/>
  <p:tag name="KSO_WM_SLIDE_INDEX" val="1"/>
  <p:tag name="KSO_WM_TEMPLATE_SUBCATEGORY" val="0"/>
  <p:tag name="KSO_WM_TEMPLATE_THUMBS_INDEX" val="1、4、6、12、13、14、18、23、26、27"/>
  <p:tag name="KSO_WM_TEMPLATE_MASTER_TYPE" val="1"/>
  <p:tag name="KSO_WM_TEMPLATE_COLOR_TYPE" val="0"/>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wm#"/>
  <p:tag name="KSO_WM_TEMPLATE_CATEGORY" val="custom"/>
  <p:tag name="KSO_WM_TEMPLATE_INDEX" val="20181724"/>
</p:tagLst>
</file>

<file path=ppt/tags/tag312.xml><?xml version="1.0" encoding="utf-8"?>
<p:tagLst xmlns:p="http://schemas.openxmlformats.org/presentationml/2006/main">
  <p:tag name="TABLE_ENDDRAG_ORIGIN_RECT" val="722*295"/>
  <p:tag name="TABLE_ENDDRAG_RECT" val="136*215*722*295"/>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wm#"/>
  <p:tag name="KSO_WM_TEMPLATE_CATEGORY" val="custom"/>
  <p:tag name="KSO_WM_TEMPLATE_INDEX" val="20174111"/>
</p:tagLst>
</file>

<file path=ppt/tags/tag318.xml><?xml version="1.0" encoding="utf-8"?>
<p:tagLst xmlns:p="http://schemas.openxmlformats.org/presentationml/2006/main">
  <p:tag name="KSO_WM_BEAUTIFY_FLAG" val="#wm#"/>
  <p:tag name="KSO_WM_TEMPLATE_CATEGORY" val="custom"/>
  <p:tag name="KSO_WM_TEMPLATE_INDEX" val="20174111"/>
  <p:tag name="KSO_WM_SLIDE_BK_DARK_LIGHT" val="2"/>
  <p:tag name="KSO_WM_SLIDE_BACKGROUND_TYPE" val="general"/>
</p:tagLst>
</file>

<file path=ppt/tags/tag319.xml><?xml version="1.0" encoding="utf-8"?>
<p:tagLst xmlns:p="http://schemas.openxmlformats.org/presentationml/2006/main">
  <p:tag name="TABLE_ENDDRAG_ORIGIN_RECT" val="622*239"/>
  <p:tag name="TABLE_ENDDRAG_RECT" val="232*263*622*239"/>
</p:tagLst>
</file>

<file path=ppt/tags/tag320.xml><?xml version="1.0" encoding="utf-8"?>
<p:tagLst xmlns:p="http://schemas.openxmlformats.org/presentationml/2006/main">
  <p:tag name="KSO_WM_BEAUTIFY_FLAG" val="#wm#"/>
  <p:tag name="KSO_WM_TEMPLATE_CATEGORY" val="custom"/>
  <p:tag name="KSO_WM_TEMPLATE_INDEX" val="20174111"/>
  <p:tag name="KSO_WM_SLIDE_BK_DARK_LIGHT" val="2"/>
  <p:tag name="KSO_WM_SLIDE_BACKGROUND_TYPE" val="general"/>
</p:tagLst>
</file>

<file path=ppt/tags/tag321.xml><?xml version="1.0" encoding="utf-8"?>
<p:tagLst xmlns:p="http://schemas.openxmlformats.org/presentationml/2006/main">
  <p:tag name="TABLE_ENDDRAG_ORIGIN_RECT" val="698*175"/>
  <p:tag name="TABLE_ENDDRAG_RECT" val="168*281*698*175"/>
</p:tagLst>
</file>

<file path=ppt/tags/tag322.xml><?xml version="1.0" encoding="utf-8"?>
<p:tagLst xmlns:p="http://schemas.openxmlformats.org/presentationml/2006/main">
  <p:tag name="KSO_WM_BEAUTIFY_FLAG" val="#wm#"/>
  <p:tag name="KSO_WM_TEMPLATE_CATEGORY" val="custom"/>
  <p:tag name="KSO_WM_TEMPLATE_INDEX" val="20174111"/>
  <p:tag name="KSO_WM_SLIDE_BK_DARK_LIGHT" val="2"/>
  <p:tag name="KSO_WM_SLIDE_BACKGROUND_TYPE" val="general"/>
</p:tagLst>
</file>

<file path=ppt/tags/tag323.xml><?xml version="1.0" encoding="utf-8"?>
<p:tagLst xmlns:p="http://schemas.openxmlformats.org/presentationml/2006/main">
  <p:tag name="TABLE_ENDDRAG_ORIGIN_RECT" val="622*239"/>
  <p:tag name="TABLE_ENDDRAG_RECT" val="232*263*622*239"/>
</p:tagLst>
</file>

<file path=ppt/tags/tag324.xml><?xml version="1.0" encoding="utf-8"?>
<p:tagLst xmlns:p="http://schemas.openxmlformats.org/presentationml/2006/main">
  <p:tag name="KSO_WM_BEAUTIFY_FLAG" val="#wm#"/>
  <p:tag name="KSO_WM_TEMPLATE_CATEGORY" val="custom"/>
  <p:tag name="KSO_WM_TEMPLATE_INDEX" val="20174111"/>
  <p:tag name="KSO_WM_SLIDE_BK_DARK_LIGHT" val="2"/>
  <p:tag name="KSO_WM_SLIDE_BACKGROUND_TYPE" val="general"/>
</p:tagLst>
</file>

<file path=ppt/tags/tag325.xml><?xml version="1.0" encoding="utf-8"?>
<p:tagLst xmlns:p="http://schemas.openxmlformats.org/presentationml/2006/main">
  <p:tag name="KSO_WM_BEAUTIFY_FLAG" val="#wm#"/>
  <p:tag name="KSO_WM_TEMPLATE_CATEGORY" val="custom"/>
  <p:tag name="KSO_WM_TEMPLATE_INDEX" val="20174111"/>
  <p:tag name="KSO_WM_SLIDE_BK_DARK_LIGHT" val="2"/>
  <p:tag name="KSO_WM_SLIDE_BACKGROUND_TYPE" val="general"/>
</p:tagLst>
</file>

<file path=ppt/tags/tag326.xml><?xml version="1.0" encoding="utf-8"?>
<p:tagLst xmlns:p="http://schemas.openxmlformats.org/presentationml/2006/main">
  <p:tag name="TABLE_ENDDRAG_ORIGIN_RECT" val="729*157"/>
  <p:tag name="TABLE_ENDDRAG_RECT" val="108*320*729*157"/>
</p:tagLst>
</file>

<file path=ppt/tags/tag327.xml><?xml version="1.0" encoding="utf-8"?>
<p:tagLst xmlns:p="http://schemas.openxmlformats.org/presentationml/2006/main">
  <p:tag name="KSO_WM_BEAUTIFY_FLAG" val="#wm#"/>
  <p:tag name="KSO_WM_TEMPLATE_CATEGORY" val="custom"/>
  <p:tag name="KSO_WM_TEMPLATE_INDEX" val="20174111"/>
  <p:tag name="KSO_WM_SLIDE_BK_DARK_LIGHT" val="2"/>
  <p:tag name="KSO_WM_SLIDE_BACKGROUND_TYPE" val="general"/>
</p:tagLst>
</file>

<file path=ppt/tags/tag328.xml><?xml version="1.0" encoding="utf-8"?>
<p:tagLst xmlns:p="http://schemas.openxmlformats.org/presentationml/2006/main">
  <p:tag name="KSO_WM_BEAUTIFY_FLAG" val="#wm#"/>
  <p:tag name="KSO_WM_TEMPLATE_CATEGORY" val="custom"/>
  <p:tag name="KSO_WM_TEMPLATE_INDEX" val="20174111"/>
  <p:tag name="KSO_WM_SLIDE_BK_DARK_LIGHT" val="2"/>
  <p:tag name="KSO_WM_SLIDE_BACKGROUND_TYPE" val="general"/>
</p:tagLst>
</file>

<file path=ppt/tags/tag329.xml><?xml version="1.0" encoding="utf-8"?>
<p:tagLst xmlns:p="http://schemas.openxmlformats.org/presentationml/2006/main">
  <p:tag name="TABLE_ENDDRAG_ORIGIN_RECT" val="622*239"/>
  <p:tag name="TABLE_ENDDRAG_RECT" val="232*263*622*239"/>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wm#"/>
  <p:tag name="KSO_WM_TEMPLATE_CATEGORY" val="custom"/>
  <p:tag name="KSO_WM_TEMPLATE_INDEX" val="20174111"/>
  <p:tag name="KSO_WM_SLIDE_BK_DARK_LIGHT" val="2"/>
  <p:tag name="KSO_WM_SLIDE_BACKGROUND_TYPE" val="gener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wm#"/>
  <p:tag name="KSO_WM_TEMPLATE_CATEGORY" val="custom"/>
  <p:tag name="KSO_WM_TEMPLATE_INDEX" val="20174111"/>
  <p:tag name="KSO_WM_SLIDE_BK_DARK_LIGHT" val="2"/>
  <p:tag name="KSO_WM_SLIDE_BACKGROUND_TYPE" val="gener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BEAUTIFY_FLAG" val="#wm#"/>
  <p:tag name="KSO_WM_TEMPLATE_CATEGORY" val="custom"/>
  <p:tag name="KSO_WM_TEMPLATE_INDEX" val="20174111"/>
  <p:tag name="KSO_WM_SLIDE_BK_DARK_LIGHT" val="2"/>
  <p:tag name="KSO_WM_SLIDE_BACKGROUND_TYPE" val="gener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TABLE_ENDDRAG_ORIGIN_RECT" val="682*185"/>
  <p:tag name="TABLE_ENDDRAG_RECT" val="158*282*682*185"/>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wm#"/>
  <p:tag name="KSO_WM_TEMPLATE_CATEGORY" val="custom"/>
  <p:tag name="KSO_WM_TEMPLATE_INDEX" val="20174111"/>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wm#"/>
  <p:tag name="KSO_WM_TEMPLATE_CATEGORY" val="custom"/>
  <p:tag name="KSO_WM_TEMPLATE_INDEX" val="20174111"/>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
</p:tagLst>
</file>

<file path=ppt/tags/tag353.xml><?xml version="1.0" encoding="utf-8"?>
<p:tagLst xmlns:p="http://schemas.openxmlformats.org/presentationml/2006/main">
  <p:tag name="KSO_WM_BEAUTIFY_FLAG" val="#wm#"/>
  <p:tag name="KSO_WM_TEMPLATE_CATEGORY" val="custom"/>
  <p:tag name="KSO_WM_TEMPLATE_INDEX" val="20174111"/>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wm#"/>
  <p:tag name="KSO_WM_TEMPLATE_CATEGORY" val="custom"/>
  <p:tag name="KSO_WM_TEMPLATE_INDEX" val="20174111"/>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wm#"/>
  <p:tag name="KSO_WM_TEMPLATE_CATEGORY" val="custom"/>
  <p:tag name="KSO_WM_TEMPLATE_INDEX" val="20174111"/>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wm#"/>
  <p:tag name="KSO_WM_TEMPLATE_CATEGORY" val="custom"/>
  <p:tag name="KSO_WM_TEMPLATE_INDEX" val="20174111"/>
</p:tagLst>
</file>

<file path=ppt/tags/tag362.xml><?xml version="1.0" encoding="utf-8"?>
<p:tagLst xmlns:p="http://schemas.openxmlformats.org/presentationml/2006/main">
  <p:tag name="KSO_WM_BEAUTIFY_FLAG" val="#wm#"/>
  <p:tag name="KSO_WM_TEMPLATE_CATEGORY" val="custom"/>
  <p:tag name="KSO_WM_TEMPLATE_INDEX" val="20174111"/>
  <p:tag name="KSO_WM_SLIDE_BK_DARK_LIGHT" val="2"/>
  <p:tag name="KSO_WM_SLIDE_BACKGROUND_TYPE" val="general"/>
</p:tagLst>
</file>

<file path=ppt/tags/tag364.xml><?xml version="1.0" encoding="utf-8"?>
<p:tagLst xmlns:p="http://schemas.openxmlformats.org/presentationml/2006/main">
  <p:tag name="commondata" val="eyJoZGlkIjoiNTBkN2ExMzEyYWY4NzQzNDkwMTE5NjU1NmRiYzg0OTAifQ=="/>
  <p:tag name="resource_record_key" val="{&quot;13&quot;:[20419712],&quot;65&quot;:[20181724]}"/>
</p:tagLst>
</file>

<file path=ppt/theme/theme1.xml><?xml version="1.0" encoding="utf-8"?>
<a:theme xmlns:a="http://schemas.openxmlformats.org/drawingml/2006/main" name="2_Office 主题​​">
  <a:themeElements>
    <a:clrScheme name="">
      <a:dk1>
        <a:srgbClr val="000000"/>
      </a:dk1>
      <a:lt1>
        <a:srgbClr val="FFFFFF"/>
      </a:lt1>
      <a:dk2>
        <a:srgbClr val="D9E8EF"/>
      </a:dk2>
      <a:lt2>
        <a:srgbClr val="FFFFFF"/>
      </a:lt2>
      <a:accent1>
        <a:srgbClr val="0F78C4"/>
      </a:accent1>
      <a:accent2>
        <a:srgbClr val="468CB1"/>
      </a:accent2>
      <a:accent3>
        <a:srgbClr val="589B98"/>
      </a:accent3>
      <a:accent4>
        <a:srgbClr val="67AA7C"/>
      </a:accent4>
      <a:accent5>
        <a:srgbClr val="75B754"/>
      </a:accent5>
      <a:accent6>
        <a:srgbClr val="80C400"/>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E8E8ED"/>
      </a:dk2>
      <a:lt2>
        <a:srgbClr val="FFFFFF"/>
      </a:lt2>
      <a:accent1>
        <a:srgbClr val="006599"/>
      </a:accent1>
      <a:accent2>
        <a:srgbClr val="1085C2"/>
      </a:accent2>
      <a:accent3>
        <a:srgbClr val="21A6EB"/>
      </a:accent3>
      <a:accent4>
        <a:srgbClr val="35B0CC"/>
      </a:accent4>
      <a:accent5>
        <a:srgbClr val="4DA566"/>
      </a:accent5>
      <a:accent6>
        <a:srgbClr val="659900"/>
      </a:accent6>
      <a:hlink>
        <a:srgbClr val="36303B"/>
      </a:hlink>
      <a:folHlink>
        <a:srgbClr val="948A54"/>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C9F754DE-2CAD-44b6-B708-469DEB6407EB-1">
      <extobjdata type="C9F754DE-2CAD-44b6-B708-469DEB6407EB" data="ewoJIkZpbGVJZCIgOiAiMjkzMDMyMzU1NzI4IiwKCSJHcm91cElkIiA6ICI0NTMxNDA3MTEiLAoJIkltYWdlIiA6ICJpVkJPUncwS0dnb0FBQUFOU1VoRVVnQUFDRVFBQUFJK0NBWUFBQUMvOWsxNUFBQUFBWE5TUjBJQXJzNGM2UUFBSUFCSlJFRlVlSnpzM1htY0hIV2QvL0gzcDZybnlER1FoQnNFRk1RajRCazB4SkRRMDFVVGpDQ2lhN3gyVmZCMkFSZmQ5VmhGVVpSVmQzVUZSY1QxV0x4RkJMd3hTVlhQbUFRRGFydzNJajhWRVFUbFNJQ1FrRG02UHI4L3VtclMwOU9UekF5QnlmRjZQaDQ4dXJ2cSs2MzZWblZYMVpEdjUvdjVTZ0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0FoODZtdWdFQUFBRFlPOFJ4N0ZQZEJnQ1BqQ1JKOXNqLzErUStCZ0M3cmozMTJRTUFBQURnb1FtbXVnRUFBQUFBQUFBQUFBQUFBQUE3R3dFUkFBQUFBQUFBQUFBQUFBQmdqMU9hNmdZQUFBQmc3ME5LWTJEUHM3ZE5KOEY5REFDbTN0NzI3QUVBQUFBd2NXU0lBQUFBQUFBQUFBQUFBQUFBZXh3Q0lnQUFBQUFBQUFBQUFBQUF3QjZIZ0FnQUFBQUFBQUFBQUFBQUFMREhJU0FDQUFBQUFBQUFBQUFBQUFEc2NRaUlBQUFBQUFBQUFBQUFBQUFBZXh3Q0lnQUFBQUFBQUFBQUFBQUF3QjZIZ0FnQUFBQUFBQUFBQUFBQUFMREhJU0FDQUFBQUFBQUFBQUFBQUFEc2NRaUlBQUFBQUFBQUFBQUFBQUFBZXh3Q0lnQUFBQUFBQUFBQUFBQUF3QjZIZ0FnQUFBQUFBQUFBQUFBQUFMREhJU0FDQUFBQUFBQUFBQUFBQUFEc2NRaUlBQUFBQUFBQUFBQUFBQUFBZTV6U1ZEY0FBQUFBMkp1VnkrVkhoV0g0TTBscjB6UjkvbFMzcDlHdTNMWTlTUlJGMTBrNjdJRUhIbmp5RFRmY2NQOGp2ZjlLcGZKTU0xc3U2YWRwbWk1NXBQZVBQVitsVWprN0NJSVB1L3VIMGpSOS8xUzNCM3VQQlFzV1RKcytmZnBhU1owUFBQREFNNmZpSGp2VktwWEtjNE1nK0pxN3Z5ZE4wLytlNnZZQUFBQUF3Q09OZ0FnQUFBRHNWc3JsOHY2bFV1bTU3ajVnWm5kTHVuUHo1czAzcmwyNzlzR3BidHRrbEVxbHhaSU9rbFNaNnJZMDJ4WGFGa1hSV1pJK2FHWmZUNUxrZFZQVmpvZExUMC9Qb2U3K0xFbnE2dW82V3RJdnhsTXZqdU1USlYwbDZjMUprbngxUEhXaUtIcWZwTE1rTFUzVDlLZkZjak5iWUdhekpQV29ua1V3bTloUkFOdG5acEdrNlpKaVNidFNRRVFReC9FTDNmMDFadllVU2JNazNlTHUxdzRPRG41azFhcFZ0MjZ2Y2h6SEo3cjcyWkpPTUxPREpkMHBhWFdXWlJkWHE5V2Y3S3hHenA4L2Y1K3VycTVYU2ZwSFNZK1RWSEwzMzBuNnhyMzMzbnZKdW5YcnRyUm8yeGZ6OHR2TkRPcnVMdW1MYVpxZXNiUGF1eXZwNk9nNE92OXV0YzgrK3p4TjBvL0dXM2RQZWY0RVFmQmNTVFBNN0NSSkJFUUFBQUFBMk9zd1pRWUFBQUIySzZWUzZWcEpuemV6TDB2Nm9hU2Z6NWd4WTFNVVJUK09vdWlWMnMzK3huWDNRL0szL1ZQYWtCWjJoYmFaMld2TXJFdlNxOHZsOGg0WDBEMDBORlNjWTduN1JNN3pxeVFkNk83TEpsRG5UV2EybjVtZDByUzg4Yno2QkxZSGpOY3VkKzFHVVhSVUZFVnJKRjFoWmoyU0RwVFVMdWtZTTN0VGUzdjc3NklvT25XTTZoWkYwWWZjZlpXWnZkak1qcFRVSWVsd1NTOExndURIVVJUOTYwNXFaenh6NXN6MWtqNG02WGhKKzBpYWJtYnp6T3pEczJiTituVzVYSDVzY3oxM3Iya2N6ME9yTzNwbnRIVlgxTmJXTm54ZnpiS3NheUoxOTVUbno2N3dMQWNBQUFDQXFiVGIvZzhkQUFBQTlqNTVoOFR4TFZhRlpyWkEwb0k0anMrdDFXcG45UGIyL3VvUmJ0NWt6WkVrZDk4MDFRMXBZVmRvMjNzbG5lZnVWL2IxOVExTllUc2VGa0VRekNuZUR3NE9UdVE4SHlGSmVXYUhjZTJxS092dTB4cFhtSmsxZkNRZ0FqdGQ4UnN6czEwaSswZ1VSUXNrZmNmTTlwY2tkKytWOUcxSkQrWUJRNmVwUHFMKzYrVnkrUWw5ZlgyM05kYVA0L2hka3Q2ZWY3emQzUzkzOTV2TjdBZ3pPMFBTNFdiMmtTaUsvcHFtNmRjbjI4NUtwZklHTTd0RVVpaHBRTklWN242ZG1VMlg5QXBKVHpXem84TXcvS2FrcHpaVi81bWtJdXZEVzdNc3U3ZDUrMmEyMWN4dXUvMzIyMzg4MlRidUJqWTN2Sjg1d2JwN3l2Tm5WM2lXQXdBQUFNQ1VJU0FDQUFBQXU0Mit2cjZoS0lvR3pheE4wdjltV1hhNW1SM3E3czgwc3hlWjJXR1NuaHFHNFExeEhMOGlTWkp2VEhXYngySGYvSFZVWjlVdVlNcmJsaVRKdDFYdnFOeFRGZWRZdFZwdEl1ZTU2Tml6N1piYVpyZ2oyc3hHakJwMzl6WXprN3NQVG1EL3dFUzBTZHBsZm1ObTloVkorK2NkeEs5TjAvU0todFgvRThmeGF5WDlqNlFaUVJDY0x1bVNZbVdsVW5tNnBQZmxIL3MyYmRyMHZCdHV1T0grWW4wY3h4OTE5NVZtOWd4Sm4xaTRjT0gzcjd2dXVnbDNSRmNxbFNQTjdGTFZyL0gvVjZ2VmxqVUYrbDBjeC9IbGtsNXVaazhwbDh2SDlmWDEvYmJoR051Szl4czNicnkwMWJRYWU0UEJ3Y0dCVXFuK1QxOW0xajZSdW52UTgyZktuK1VBQUFBQU1KVjJxM1RDQUFBQWdKbmRMVW51bmxXcjFWVnBtbjY5V3EyKzVZNDc3amhLMHR2Y2ZhdnFxY3UvR2tYUnM2ZTBzZU16VTVMTWJPTlVONlNGWGJsdGV3UjNuNW0vRGsyazA5VGRKOVN4dHdOdGttUm11MFJuTmZZODdyN1RmMk54SEI4UlJkSHB5NVl0Q3lkUi9mUHUvazFKeHpjRlF4U0dnK21DSUJpUmhTVUlndmVyL204cGQvYjM5NytvTVJoQ2twSWt1Uy9Mc2pQZDNjMXMvODdPemxkTm9uMTY4TUVIN3pTekw3bjdKemR0Mm5SOGk2eEhtYVNyaWcrbFVxazVXOHorK2V0OWUyc3doQ1NGWVRqOCs4aXliRys5eC9Fc0J3QUFBTEJYSTBNRUFBQUFkamQzU3pyRXpHWTNMbHkvZnYzQSt2WHIveXVLb2pYdXZ0ek11c3pzYytWeStlaSt2cjZ0VTlUVzhaaVJ2MjZZMGxhMDlraTB6ZUk0WHVqdWk4enMxMG1TZlA5aDNOY3V4OHhtNUs4VDZxaHFtdVppaDVZdVhkb3hPRGpjRnpnaTlYdkRTUEs5dGJOd1Y3SlRyNGVGQ3hkMmRYUjA3Rk90VnYrNnN4bzRHUS9IYjh6ZGU4M3NxSHZ1dWVjZGtqNDhrYnBKa254Z0IwV2UyTENmVzR2M1BUMDloN3I3cy9QbC83bDY5ZXE3V2xYdTdlMzl2eWlLcnBlMHdNeVdTYnA0SXUyVHBMVnIxejRvNlpYamJXZVdaYmMycm5EM2cvTGJ4SzFTZmNxcE1Bem5Tam9peTdJZ0RNT2JreVQ1elVUYnRic0pnaUIwcjg4RXRCY0hmYzJRSkhmZnBmN082Tzd1Zm53UUJDZm5BYTZmRkZNMkFRQUFBSGlZRUJBQkFBQ0EzVTB0ZjIwNUtqaE4wN1Z4SEo4dDZRdVNEZzNEOEhSSm8rWnc3K25wT1NiTHNuZElXbUptQjBxNng5MXZkUGV2WmxsMitWanpoUzlhdE9pQTl2YjJONXZaY3lVOUpzOUlzZGJNTGsrUzVHcTErQWY5RTA4OGNYWkhSOGUvU1hxZW1UM0czV3RtOWl0M3Z5Q2ZDMTZxQjNvb2p1TnozUDFDU2YrY3B1bVh4em9KM2QzZDg4SXcvSUc3cjBqVDlPVmpsZHVSaWJTdDJXVFBZYmxjN2d6RE1EYXo1MGc2VmRMaGVjZmR3Tnk1Yzd2V3IxOC9VSlNOb3VpN1pqWmZValJXNTExUFQwK1VaZGtaa2s2VWRMRHFIZjYva0hSQm1xWkpZOWtvaWo0bjZRV1NUa3ZUZEhWM2QvZXhZUmhlNE80VlNVTm05dVdOR3plK2JkMjZkYU02enViUG43OVBWMWZYMjl6OWhaS09WSDF1K3I5SXVrYlNwV21hM3RPcWZjdVdMUXZ2dWVlZTE1clp5eVhOVlQyRHljMW1kcG03VDh1THRUekhPOHY5OTkvZlBtMWFmVmZ1L21Eak9xYk1tRm9UdVI2a2lkMkRPanM3MTVyWkU2TW9LdWUvOS9sQkVIemN6STV6OXg4UERnNithdFdxVmJkVktwWFhCMEh3ZW5kL3ZKbmQ3ZTRYcG1uNjZjYjlMbHk0c0t1enMvTkhraDRyS1pKMG1LVFhTVm9ncVdSbTZ5UzlOMG1TdmhhSHVhTXBNeXlLb3RlYTJhdmNmVzYrN0E1SksxVy90dGEzcU5NdVNXYjIxTEhPN1dTNSs5dno3NkEyT0RoWWJWaCtzdXJaSWJJd0RMKzBnODJzbHJUQTNaKytiTm15OE1vcnI2enRvUHlFTEZ5NHNFdlNHL04yM1ZTdFZtOXBYRzltaCtadjc0bWk2RUpKcnplei9TU3BTSm9RUmRGNk0zdDFraVRYajNlL1BUMDlrYnRmNWU1ZlNkUDByTVoxVVJSZG5OL25Ua3VTWkUyeGZONjhlZE5uelpyMVV6T3JTVnFVSk1sOWpmVXFsY3JTSUFqT2N2ZmpKZTBqNlVaSkgwM1Q5Q3ZOKzQraTZEdG1kbHdZaHNjdlg3NThReHpIcDBoNmhicy9TOUwrWnJhdXY3Ly8rVVd3U3ExV2F3dUNvRGdubzM1L0N4Y3U3Sm8yYmRvMTd2NEVkeitwV3EzK3NXRmZMWjgvY1J5L3l0MHZOclAzSlVueWtaTlBQbm5PME5EUStXYTJ6TjI3SlBVTkRBeThidlhxMVhlME9vZFJGRDFPMGo5TGlzM3NjRWtkN3Y0SE0vdDBraVNmMk80WE1JWnl1ZnlFTUF6ZmFtYXhwSVB6NldENjh0L3k5UHo0V3o1bm9paDZzcVIva1JTWjJjSHVmcGVrRlpJdVM5UDBwM21acjBzNktjdXl1TGUzOS8vR2FrY1VSYTh6cy8vTXN1d2QxV3Ixc3FiVkZrWFJDUTMzdXFmbTdWSWN4NzhkNDk0QkFBQUFBQThaQVJFQUFBQVlkdTY1NXo0MXk3SWpsZjhqOWM2MGZuMnIvcXlKYy9kOThzN2JNYWNYR0JvYSttcXBWUHFNNmgxbVQxZFRRRVFVUmM5MjkyOFdvL056aDVqWklXYldIUVRCQ3lVOVIvV1U1TVB5anBldmFOdDgzTVVJLzFNbG5Sckg4ZGVTSkhsWlk1M3U3dTZuQkVId1F6TTd1S0dPVk8rOFgrN3VEK1RIVTB3Rjhsd3o2M0wzUytNNFhwVWt5VjlhSFdNWWhwZElPdERNbG94MUhuWmtvbTFyTkpsem1HY3ArSGRKNTZyaEhEWm9QL0RBQTQ5YXYzNzlqWkkwYjk2OE5qTTdWWkt5TEZzb2FVUkFSTGxjN2l5VlNsOXc5eGNWQ1JQeU5QV2RraGE1K3cvaU9MNW04K2JOWitTanJhVjY0TWNzU2FkVktwVlpRUkI4WGRMMGhvUUw1ODZlUFh1enBQTWE5eFhIOFJIdTNpdnBxSWF5blpMMmsvUTBTYTh0bDh2UDdPdnIrMXRqdlJOUFBISDJoZzBidmg4RXdZS21ZNTByNmVObWRuL2U3Z2tGUk9USE9lN3liVzF0SFEwZm16T21GUDlmMkRLQVpUTE9PZWVjVTh6c0dUdHJlN3VLblhVZmt5WitQVWdUdXdmRmNYeUVwR01sS2N1eXJyenUxZG9XU0JDM3Q3ZC9JNHFpRzgzc2pIeVpWQS9JdUN5S29qODJCaFIxZG5ZKzFjeWVKa251L2lVemUzeFRlMDl5OXhWUkZKMlNwdW5LeGhYdVhzcTNQZW8zTm5mdTNQWkREejMwR3RYdkYycjRYWGRKZXB5azEvVDA5Snl5Y3VYS3RLbnFseVM5eWQyWHR6aDNrMlZSRkgzWXpFN1BQMzl4MWFwVmpaa1hucDYvM3JSaXhZbzdkN0N0UDBxU21VMjc2NjY3RHBGMDI4NXFaQnpIKzdyNzFaS095UGR4WVhNWmR6OHNQNWNubWRsSnJiWmpabk1scGQzZDNZdDdlM3ZYaldmZjdoNnIvdnQ3aGFTemxRZmdsTXZsUjBrNlI1SzUrOW1TaGdNaTl0MTMzNVB5ZlNuTHNxTWwvYnhZRjBYUlJXYjJMM2w3aXNWUGsvVGxLSW9PUzlQMFA1dWEwQzFwWnExV2UyVVVSYytYdEtpcDdzTDI5dlkzU0hwL3ZyL2hnQWcxL2Y3eUlKOGZTbnFXbWNuTWpsUCt2VzN2K2VQdXp6R3ptWkplWEM2WHZ6VTBOTFRjekk1cWFNZXBIUjBkVjZyK0xCMGhpcUszU2ZwQWtUVWx2NWVibVIwcjZlTnhITDk0YUdqb05YMTlmVGMyMXgxTHBWSjV1Wmw5cmlFVGkvTGdsMytRdE1UZHA1bVpzaXhyOVN4L2o1bTlSdzFCcG1iMktFbXZjdmN6b3loNlk1cW1uMUg5MmRrWkJNRVh5dVh5Q2EwQ0hoY3RXblNBcEk5STZncUNvRnZTY0VCRUhNY3ZjL2NMemV6UnJZNGh5N0luU0NJZ0FnQUFBTUREZ29BSUFBQUFGSUVRLzV0bDJVNFBoSGdZSEppLy9uMnNBa0VRSEtadC83Zy9JbU5EdVZ4K3JPcnp3ODl3OTkrYjJYKzQrLytUZEpDazB5Vzl3c3hPcmxRcWNiVmFYVkhVcTFRcVN5VjlXMUtZQndwOHhOMVhtTmsrN3Y3ZmVXZFAzTGl2UllzV0hSQUV3WEl6TzBqUzdWbVdYU3JwMTJZMnc4eGVhbWFucWQ3cDF6aGx3c2NsOVpoWlYvNytkRFdKNC9oNWtrN0lQMzUrKzZlcnRVbTI3U0dkdzhIQndTc2tQYS80bkFjQmZNL01maXpwZnlTcFZDck5WWDEwc0RvN096dUxza0VRakJnbEw4bkNNTHhhMGxKM0h6S3pqMlJaOXRscXRYcHpITWVQa25TZW1iMVcwb3VtVFp0MnVhUnI4MlBab25vUXd5SXpPMXRTcDd2Zkp1bXJrcDV0Wms5V2ZkVDd1NVgvZHViTm05Zm03dC9OTzd6dWMvZi95TExzdXZ4Y25TVHBIRE03UEF6RE4wbDZaMk1iT3pzN3IxUjlsUGhXTS91TXU2OVN2Vk91Mjh6ZW9QcG82TWxNbVRHaDBlYkZ5UERjNXFaMVlmNDZJZ0RvSVRwRitlaDF0RGJSNjJHaTl5QXptMU5NRlJBRXdlSHVmcEdadFV1NjNkMy9tZ2VzbkdCbUorVDd2MG5TTDh6c3hma20zaUJwT0NBaUNJSk5EVk1QRk1FUXYzWDNIMGh5TTN1am1lMGo2ZFBMbGkwN3BqRWp3dlorWTRjZWV1akZ5b09uM1AxVGVVZi9VQjU4OFNZek95ckxzdmRMR2hFUWthYnBPelh5ZW50SWVucDZEczJ5N0hJejY4a1gvWExUcGszbk5qZFhrdHo5eitQWTVIQVdCRFBiVnpzcElDS080eFBjL1N0RkI3eTdmejVOMHkrMktEb2M2T2IxTCs1U2QvOThsbVUzYmRxMEtaczFhOVpwa3Y3SHpMckNNTHhNMG5nRG1EWklrcG5OTEpmTEJ4VkJZR0VZbm1iYm9oSk9hS3hnWmlmbTdYZ2d5N0pmRjh1aktIcExFUXlSLy82L0lXbXptYjFFMHVHU0xveWk2RnRwbXQ3VXNMbml1ZkRmK2U3dXlyTHNZak9yU25xZm1mV1kyUk1heWcvL3U1ZTdELzhteStYeXpGS3BkSzJrWitXTHZwZ2t5WGVHZDdLZDUwLytISkc3SDV4djR5aEptL1B2NVNEVnIrdUYzZDNkeHpabVU0amorQjJTUHBqWHZVclNoKys0NDQ1Znpaa3paMFpIUjhmTHpleS9KQzBNdy9CTVNXL1hPTVJ4WEpaMHVlcVpTMzdtN3Y5clpyZTQrMkdTenNxZmFjVnhqSGpPUkZGMG9abTlNMi9QbnlSOTJOMS9KdW5ZSUFnK1pXWXo4Z0NZVDB1NlZOSmJ6R3hlcVZRNlc5SkZ6VzNwNk9oNHAvSy9HOVR3dDBrY3grZEsrbGhENE9KV1NTdmQvUWRCRUx4TjBtT0NJSmpidkQwQUFBQUEyRmtJaUFBQUFOakxuWFBPT1dka1dmYS83bjZMdXorL1ZDcjkrYUtMTHZybHp0NVBITWNQZVc3bytmUG43NU9QeXBTazIxdVZ5ZWVrdmtiYkFpSkdUSmtRaHVGL1dUMER3KzlydGRvSmZYMTk5eGJyS3BYS1QvUE93Y2ViMldPSzVWRVU3V2RtWDFHOUkvSnZ0VnF0dTNIMFpoekhkMHFhNis3WE5lNnJvNlBqUWtrSHVmdnZKUzJzVnF1TlV5cDhQWTdqajZrK09senV2bG1TMGpUOVhoekh5eVdkTE9sNVVSVDF0Qmh0L2E2OFk2SGYzVWQxU296SFpOcFdtT1E1WEtTODg5ZmQvK3p1YjlsdnYvMitVM1NhUmxIMEVqTjdvcnNQLy9ZNk9qcjJhVGptK3h2YmtLZmxYcHAvZkdtU0pOOHMxaVZKOHBkS3BYSlpFQVN2bFNRejg0YnRQSmlmdS9uNTYzVm1ka3FTSlBmRmNWeVY5RU5KQjFRcWxTT0tGUFN6WnMzNlp6TjdjaDdVMEoybTZTK0s3WlhMNVZWaEdENU8wZ3NsRFIrdkpNVngvRkpKa2J0dkRZSmcwY3FWSzMvV3NQcGIrZjYrbFg4ZWNZNTN4TjBIYkFJWkl2Sk91c0pmbTdaVjlHUHV0SlQrbi9qRUovNVo5WlR3ZTVTZGNSK1RKbjQ5VE9ZZWxHVlo0Mi9rUTJiVzZlN3JCZ1lHbHJhM3R6OUg5VTdVNHBwNFQ2MVd1Nml2cjI4b2p1TWpWUStVR081SXpjdHRhUGlZU2ZxM0pFaysxdENHbjByNnBxVEgzSFBQUFpIcUtmZUx1aTEvWXowOVBVL05zdXoxK2JxejB6VDlWTVBxVlZFVWxWUWZjVDdpMnRyWm9paDZzYnQveXN4bTU0dStJK2tWTjl4d3cvMU5SWXZuejRQYUFUTnJIRUgva0xPdnpKczNyMjMyN05udmtmVHZlWUJKbGs5dGN2NFkrNTh0RFhjK3Z6Uk4wMjgxRmZsNkZFWDdTYnBFMHZGeEhEOHRTWkpmTkcrbmhUOFZiOXJhMmg0bHFjaUs4OXlHZlI5NTRva256bDZ6WmszUkFWOWtTbGhUWkJaWXRHalJJV2IyL3J5TnY1ZDBVcHFtZjVla0pVdVdmS1JXcS8yZm1lMnZlbURWbS9QNmdaazEvanRXK3VDRER6Ny91dXV1MnlSSmNSeHZ6TGZYM3RDVzRjd0g3cDdsMno4d3k3THZTSnFmci9yMjBORFFxOVVRUUxtOTUwL3hITWt6S1VqU25lN2VuYWJwK25LNVBETU13NDFtVmdxQzRIaEoveWRKNVhMNU9IZC9mLzVidnlSTjAzTWFOamtnNmVOUkZIMGdEMW9hNzMzRzNQMHlNd3NrZlNOSmtwZXFJU3ZUZ2dVTHZqUjkrdlRFeko2VnQzdjRPVk9wVkNxUy9qMWZ2cnBXcXoybnI2L3ZnYnl0djg0elRraDVwbyt0VzdlK3Q3T3o4eFg1ZC9MZVJZc1dmYVdZbGlTdnM3L3F3WVNTOU1za1NaYm41M3BHclZhN0lOL1dGbmQvZDYxVys1OWlYMUVVSFNMcHpXWkdkZ2dBQUFBQUR4c0NJZ0FBQVBaaVJXWUlTVjhJdy9EY2l5NjY2TjRkVnBwQzA2Wk5LK1pFbDVuZEpza1dMRmpRMmRIUmNWQVFCRThNZ21DcHU1K3BiWjFXVnpZR0UxUXFsY1B5ekFlU2RHN1JrVDl2M3J5MldiTm12ZEhNTHBDMGI1NXhZRlhEdnQ0c3FlaGMrc2NXcWF3UHkxK0hnelR5VG9CL3NucWE2cmYwOXZiZTAxUkhtemR2ZnVmMDZkUGZZUFVwSG9ZN0ttcTEycnZDTUR3NS8vaGZxcWNQZDJsNC92Wm41RzI1dk9oQW1vaUgwcmFIY0E3bjVXMzJNQXdySzFhc3VMbHhmMm1hUnMxdHlFZFZGeHJubkRkSmI4dmZmeU5OMDIrcVNSQUVoelI4YkF5ZUdaNDZ3dDN2RGNQd0JTdFdyTGd2MzkrZmloSHc3bjZ3cEZ2eW9rV21nNHNiT3d5N3U3dWZFd1RCeDh6c2NYbjlhbU1iM1AwTmVTZlFKNXFDSVNSSlNaSjhPNDdqSDZrKzFjQ0VBaUtVVDN2UjJQRzNQV1kyZkQ3Y3ZYa2FsdUwvQy9zbjJBWk0wa1N2aDhuY2cycTEyb1pTcVZUVW55WHAvOVZxdFdldlhyMzY3a3FsY21mRGFPMW5wMms2ZkszbTJWQk9jUGRIcXo3cVBKT2tUWnMyM2R2VlZReisxdnNiZ3lFa2FmYnMyZC9hdUhIalJrbXo4M1Q1S3hwV2wvSnRqL2lOWlZuMnhqeFM0dm9rU1lhRElhSW9taXZwb2lKYlEvTzF0YlBNbXpkditxeFpzejVwK1pRaGtqYTYrMXZUTlAxY3EvTHUzcDkzaEhlMFd0OVV0clBoSEUvMCtoNWh5WklsajZuVmFsK1g5TXg4MGU5cXRkcHJlM3Q3cnh1cmpydC9RdldwSU42V0pNbWFWbVg2Ky91LzJ0blplYkhxZ1RhTEplMHdJS0pXcTkwWWhtR3hqOE1rL1d6aHdvVmRadGJkV0s2am8rTTRTYXZuenAzYlhyVGJ6SWF6ZkxTM3Q1OHBhWHErL0ExSmtndy95MWFzV0hGbkZFVmZsUFFXMVlNREpVbmxjbmw0N2d0My8vTzk5OTU3MnJwMTY3WTA3SFo5dnU1SHhZSWdDSVlESXNJd3JNVngvTVFzeTc2dlBNakczYSs2NDQ0N1hyWisvZm9SUVN2YmVmNUlEYzhSU2NxeTdPWFZhblc5SlBYMTlUMlFCeWdkbWo5SGluMy9heDdNOFplMnRyWi9hOXFlbGl4Wk1pUExzdUlDYXhudzJheFNxWFNiMmVQZGZXdXBWSHFqbXFiNVdydDI3WU54SEw5TFVtOStyTU8vd3lBSUxsQTlvT0x1TUF4Zm1LYnBBOFc2dHJhMkE5MjltTkxqZGttNjdycnJOa1ZSOUVGSkg1VzBiMGRIeDdzbHZhbW9VeXFWL2tYNTkrbnVIeTZXdS9zeFZzOTRwU3pMenFwV3E1YzN0akVQNkdrWjFBTUFBQUFBT3dzQkVRQUFBSHV4SWpQRTdoQU1JVWxoR0I3UThQR0tPSTZ2YUM1alprVjY4RS9kY2NjZGIyNWNGd1RCeWFwMzhOMmNwdWtQbHkxYkZtN1lzT0dmSkwyblNEK3Ura2pOMXlWSjhydUdxditRdi9aVnE5VldIWE5GYXUzaHpvYWhvYUg1UVJCTWMvY0g5dDkvLzVaejNPZWRGWmtrdWZ0d3AwNXZiKys2T0k2dmx2UUNNM3RLSE1mTGtpVDVoaVJsV1hadU1kTGEzZitycUpNSE9meld6QTV2M2s5K1B2clNOTzE1cUcxN0NPZXdDRHF3TE11V3gzRjh2YnRmVjZ2VnZ0L1gxOWN5bFh5ZWZsLzVjUStQMEkyaTZFa042ZUl2YTFVM3k3TERpM25qd3pEOFk4T3FJbGhHWnZhZUZTdFczRmw4cnRWcUEwV2RVcW5VbWUvcktNdW5CNmpWYXBkSlVrOVB6MG51L2o1Skp6VnM5N0lrU1Q1YmZDaVh5NTFtTmo5djQ2aUFqUWJGYjJiTGRzcU1ZbWFiOHRlWk95cWJPN2FoN2kyTksvSVJ5YU02cS9Hd211ajFNT0Y3MEtaTm0rNlpQYnRJZUtBTldaWXQ3ZXZydTF1U2dpQVl6bkFRQk1HSTZSK3NQbVdIekt4dDhlTEZoNjFhdGVwV1NicmhoaHNlaUtMSXpjeWFza1ZJa3E2ODhzcGFGRVcvTWJQRjd2NzRwbTBXZ1R2OVRjdVhTdHV1NDBxbGNyU1puV2RtTDFlZTVjZmQxNVpLcGNiUjlEdkZva1dMRG1sdmI3L1d6SjZTTC9wR0VBVG5OTjRUbWhYWG5idlAydEgyemV6QWhvLzNTbEozZC9mOE1BeFhTSnJSb2twTjBuOGtTZksreG9WeEhKK1laZG0zclQ0RnlxQ1pYWGo3N2JkL2NQMzY5YzNUQ0kyUXB1bW9UdmRtYTlhczJSaEYwVjFtZHJDWlBYcEg1U1dwczdQekQ0T0RnNW1rd04yUGxLUnAwNll0VlQxSVlLTzcvOExNS3U1K3JLVFZCeDk4OFBGNVlKMXF0VnBqdHFOblMvV3BXdEkwYlpVZDRLZjUrbVBVRUpqVDRMMU53UkJLa3VTQ2Nybjg2V0lhRDBuS3Nzd2FBamk2SlowdHFRaDIrTnFjT1hOZW5xYnBxT3c0WXoxL2NvMzMzYXNicDRiSzl6TmdaZ3FDb0xndVRYa0dEWGUvL05wcnJ4MTFyeDBZR0RpOENHREtzdXdQemV0Yk1iTnkvclozK2ZMbG82N0pmSCtiaThDY2dZR0JMWkpVTHBjUGR2ZG41Y0U5bHpULzVyTXNheG5NVTZ2VkxnM0Q4QzFtZHBpazF5MWV2UGkvVnExYWRldlNwVXM3QmdjSFg1K1gvOU9jT1hPdWJHampmYjV0NnA0UFIxSDBQRE83b1ZhclhkdmIyL3VyOFJ3bkFBQUFBRHhVd1k2TEFBQUFZRTkwN3JublBsclNVeVc5ZDNjSWhwQWtkOTlSNSsrQXBDc2xMVXpUOUt6bURpTjNmM0wrdWlLTzQxZHMzTGp4UmpPNzNNeU95b01Hcm5iM0o2VnArb1dpenRLbFN6c2tQU0d2ZCswWTdYcFFrc3hzdUpQRHpCNmJ2LzE5a1FaL0RLVzgvR0RUOHZPVWR3QzUrL21TTE8rY2YwNisvcXBxdGRyWTBWK2tCZy9kUGNpUHA5L2Q3MVU5MDhHNm5kRzJ5WnhEU2RxNGNlTVZrcTdQUHg0ajZlVm1kbG1wVkxvbGlxSnJLcFhLWVdyaTd0T0s5NDBkdU1Yb2VrblpsaTFicm0rdWw1Y3BVdXpmc1dMRmlzM2JGbHZSa1huLzVzMmJQOXRVcDFVblpYRzg2NE1nT0NLS29xcTc5eWtQaG5EM243djdraVJKM3FpR05PZGhHQjRocVYyU3NpeGIzNnFOdVNKSXZmbjczeTUzTDZhOU9HS2NWWTdMNi8wcFRkTVJHVUVhenZQV2liUUJremY5WmMyNUFBQWdBRWxFUVZTUjYyR3k5NkIxNjlZTnV2dGd2djZqVGZlTDRSSHZRME5ESTdLTVpGbDJhL0crcmEzdHNZMnJ6S3k0RGx0ZEs1SlVkS3p1MzlTK1ViK3hjcms4UzlMaGVidC9IOGZ4NTgzc3hqeGJRNmo2S1BsL25qTm56cUt4T25zbnExd3Vsem82T3E3T2d5RUczUDJNSkVsZXZMMWdpUHc0aW5OejVJNzI0ZTVINTY5L0w2WUhDTVBRVkwvbWkvdDBsbjkzOTdqNy8zUDNFWmsvRmk5ZWZManEwM2ZNY2ZlL0JrSHdyQ1JKM3JlallJaUpLSUk4MUpUMVlDelhYbnR0ZjhONUtBTFRucCsvZmxiU0wvUHRQakYvUFRGZjk3ZmUzdDVmTit6MzhmbHJ5eXdYN241bnZyNjBaTW1TYVMyS3RNcU81STNCRUxuR2dVRHYwclpnaUNMRFJVdGpQWC95TnUxWHZNK3k3S1BOZFp1ZkpVdVdMSGwwVWNlYnB0WnEyTWRqR3Q2UE55Q2l1RDdIODR4UnFWUWF6Ritma21kbVVaWmxvKzRwQXdNRER6YlVHYjZuOVBYMWJaWDAvdnhqUjN0Nyt6c2xhWEJ3OEdXU0RzamI5SkhHdnl2eTdEZWZ5RDhlYUdhblMvcGdHSWEvaktKb1hYZDM5OEx4SENzQUFBQUFQQlJraUFBQUFOaExEUTBOUFRvSUFybjduM2RjZXRkZ1pzTWR6dTUraTVtTjZKUnk5OXZjL1V2VmFuWHRHSnZZUDkvT21aS0swWXh1WnRka1dYWkJxOUdLRHo3NDRPeGkxS2JHU0dOdFpodUtiVFVzN3NyWGJXcFZwNkhOUVQ1S00yeGNuaVRKNytJNC9yS2tWNWpaM0h4VTVVbktnNXF6TFB0d1kvbTgwMys4bmVNUHBXMFRQb2VTbEkva2ZWWWN4MHNrblNKcGthUW5TUXJON0hRem0xK3BWSjVSclZhTGpuN1ZOMXNmcGRyMDNSK1FMNzl2N2RxMUl6cXFDbVoyYkY1MitQY2R4L0UreWtlZFM3cXF1VzVqR3Z3c3k0cGdsUDN6Yy9CWU0vdFJRL0dmWlZsMlFiVmEvVzZyL1dkWjFsV01TaTQ2UTFzWjYvdmZFWGYvWFg0TzlxMVVLa2RXcTlWYnhpcTdiTm15Y09QR2pjVkk0aCszS0ZKMDNwRWg0aEV5a2V0aHN2ZWdjcmxjTXJNaTdmMklnSUtob2FHN2ltM21tWGVHTzJBN09qcHVHeGdZY0t0N3JQSjArN2wrMWRQaXQrcWdscGxsK1d0YjAvSld2N0VpYUNKejk5Vm1Wc296L1B6VnpENDhORFQwbWJ3RHRxVW9pbDZvZXNyK0M5STBUY1lxMTBvWWhpK1dkSUlrWlZuMittcTErb1VkVkpFa3VmdU4rZlY2MktKRml3NVl2WHIxWGRzcC9vejg5ZmZGZ2lSSnJ0Zll3U1NqdExXMXZVZjFxVksyU0ZxeWN1WEs3WFY4VDBiZzdnZm45NUpSVXllTnhjeHVWRDBvNUtoeXVkd3A2VlIzOXpBTVAxV3IxWmJreGVibXI0dnkxeCtxSVdoTTI4N0RXTC9wNFFFOEF3TURvKzVON203amFXc1FCTk9iRnQwbmFZMmtVOHhzOFlZTkd5NVFQVkJpMVBaYlBYOXlzL0l5ZjZwV3E2M3VxUjM1K2t5U2hvYUdEaWl5RDVsWmM4QkcwYzdoTEQ3dDdlMWozcytiMnRpVi94N0hmSlpuV1JZVXo2SlNxVlJrWFpsZEhGdVdaYVBPLzh5Wk16Y01EdFpqOUdxMTJvaGpyOVZxbnd2RDhLMW1kclNrTTh2bDh2dmMvWng4ZTNjT0RRMzliL1Aya2lSNVUzZDM5K2VDSUhoQi9uZk1NeVJOTjdPbkIwSFFHOGZ4YzVNa2FabXRDZ0FBQUFCMkJqSkVBQUFBN0tXQ0lDaEwwaVdYWE5JcVZmV3VxakVEd3hudS9uaDN2OERkNzhtWEhSVUV3WGVpS1BydW9rV0xEbW11WEhUV3FUNXlQNVAwalZxdDl1UWtTZjVockk3OFVxblUyR2srMWdqYVlpVHJjQ2VobWQwdjFUdnZkM0JNeGJ6bG83WTlORFIwdnVwWkx5VHBQWkxPekxlNXNscXQvbndIMngzVFEybmJaTTVoQTArU1pIbVNKRzlLa3VScC9mMzloK1RmbjBzNnhNd3ViQ3djaHVId0tOUEdnSUdHanJLVzMwZTVYQzVKT2pFdk85eGhPVFEwTkR4L1FKWmxvenF4R3RPaUYzTzVCMEhRZUx5U2RJT2tVNU1rZWNaWXdSQ1NWQ3FWaHJkVkxwZjNINnVjdHZQOWIwOFlobXVLOTJaMjZ2YkszblBQUFNlcDNxa3FNeHMxR3RqTWlnNURNa1E4c3NaMVBVejJIcVNHTEExbWRuZGo0VTJiTnYyOUlYaGlSQ0RWdGRkZTIxK1VkL2ZITks0cnBsVnBEbmhvY0doZXJqbnIwS2pmV0JpR3hiVVZtRmxKMHEzdWZsWjdlL3ZSU1pKOFludkJFTG0zbU5raTFlK05FL1hpL1BXWDFXcjE4Z25VVzEyODZlam82Qm1yVUU5UHo2Rm1kcndrbVZtcktVN0dJNUQwUWtseTk4K2thYnF6Z3lFVVJkRkpadGFWNzJQYzB4ZTQrMitsZWlhZUlBaVdXbjNxbmpVclZxeTQyY3lLQUpEajhxQ2N4WG5aYTV1MnNURi9iZmtjS2pKTVNMcWpyNjl2cUhuOWVBTWlyR0hxQzBsOVdaWTlaZVBHamM5Mzk1L2t5LzQ5anVPVG0rdU45ZnpKOTEwOFMxb0dYN3A3Y2Y4dm5pT04vL1kyMWpYY25iL2UzMnBLalZiRytTd2ZQbmRCRUhUazlSNXNYdFlvMy8vOStmb1J3VS81ZDNGKy9yR2pWQ3A5emN5ZWxyZmo0ckd1Mjk3ZTNsK2xhWHAra2lUbG9hR2gvU1M5VXRKR00ydnorcFE1NC9vK0FRQUFBR0F5Q0lnQUFBREFicU54TG10Sk05STB2U2xOMC9PM2J0MzZtQ3pMemxQK0QvaG1kbXBIUjhkdmUzcDZvcVpOM0pKdjV6Wkp4eVZKOHVLK3ZyN2Z0dHBYSE1mUEs1ZkwreWRKY3ArMnBaZC9ZcXV5MmpiQ2RUaGpSWlpsUmVmUzNDaUtIcmVkd3lxbVNoZzFhcml2cisvUGVRcHk1UjBPKytidC85QjJ0cmRERDdGdEV6NkhZMjE4OWVyVmQ2VnBlcjZaZlVtU3pHeEo0L3BhclRZOGpVU1daVzBONzRzc0V0TlBQdm5rT2MzYkRjUHcxZHFXRnIxeDFQUHdsQ3RCRUl3YTJXMW05emE4UHlKL0xVYnFacEpPVDVMa2hDUkp2dC9xZUtJb1doQkYwVnhKR2h3Y3ZGbjU3N0ZVS2oyL1ZmbmNtTi8vOXF4Y3VmSlhSZllMTXp0MzNyeDVZM1ZRS3dpQ2Y1WHFuZFJEUTBOWE42OXZTQTFQaG9ncE5OYjFNTmw3VUtsVWF1d2tIVEg2ZjkyNmRZUEZzdUszM2lpL3Z0V2NoVWRTTFY4L0txTkpQZ1hHMC9ONmpmZUVRTnM2Z1lkL1kxdTJiTG1qWVVxUEQ5NSsrKzJQVGRQMDBsYWR3ZVZ5K2RFdDd1ZkZNWTgzTTA2allpcWNsUk9wVksxVy8ranV2ODdybnEweE9uSGQvYTNhbHMxbnpNQ3A3U21YeTBkWVBzVlBsbVVySmxvL2lxSlh4bkg4eHJIV0wxdTJMSlQwZ2Z6amx2NysvblFDbS85Ri92cVlJQWhlS2tuRjc3YS92Ly8vOHM4SFczMktwMzN5NzdrNUE4QnY4bklMMU9JOHV2dHArV3ZMS1NieTZVZkdZOStHOTYrc1ZxdTNyRnUzYnJCV3E3M1kzZS9OMDBCOHFUbUljcXpuVDI1bTN2YVdHVUlhbmlWSFNOTEF3TUJmRzlZZDNsdytpcUs1N2w0OC84YWRxYU1oaU9YVVBCQ3dWVnNhcDJPYUlZMmNGcWNoOEtUWjdmaytSazBQazZicDE1Ui9mNUxLZWJsTnRWcnQwdkcwdTYrdmIydVNKRitVOUs5NUd4NGRSZEV4NDZrTEFBQUFBSlBCbEJrQUFPQVJFOGR4YzhwaHRKQWtDYVBreHBCbDJaWmlvR1dXWmNOcHNLKzc3cnBOa2k2c1ZDcGZOclBQbTFsRjBwd3N5MzRZUmRFWmFacCtSWkpxdGRyM3dqQTh6OHdlbFhjKy9LN1ZmdUk0UGwvU2UwdWwwdGNrdlV6MXJBQkx6R3hadVZ3K3Iya0VaQ0Rwd1B6OWlmbm5yRnF0L2l5S29wdk03SEh1L3BseXVYeHk4OGpKS0lyZTJUQTZkN1phR0JnWStFQkhSOGNaMmpiQyttZlZhbld5STQ0bFNRK2xiWk01aC9QbnozOURWMWZYdTdNc3ExYXIxVkVaQ3R6OXdUemQ5b3ltNVkwWlFZWkhzUVpCOENQVkF4U0N3Y0hCRjBtNnJGaTNlUEhpdzdXdGsyL0VWQUZCRUJSWkhwUmwyYWdVNDJtYWJvemplRUJTZXhBRVIwdFNxVlJhTXpBd2NLK1p6WEwzbHl4ZHV2U0hyVHBzSzVYS0VqUDdydXFkV1lmMjlmVU5SVkYwcFptOVd0SUhLcFhLaXVacExhSW82akd6S0c5bnkrOS9PMXpTeHlSZExPbXhzMmJOdW16WnNtV3ZhNXk3UFcvWHl5VTlSNUxNN0pJeFJ1OTI1dXNIV3F6RFRqWi8vdng5Sm5FOVRQZ2VwSWFPNEtaZ01rbVNtZDJoZWhhSlVSMjBrb3EwL3FNNlEvUHRqZnEzaENBSTNxUDhQcFZsMlRYRjhnVUxGalJtbUJuK2phMWR1L2JCS0lwU1NjK1dkTnBoaHgxMnlmcjE2MGVsNzY5VUtrZWFXWis3SDluZDNmMkUzdDdlSWdQQjE5MzlaRW5mYnRYRzdTa0NEY3pzOURpT2U5ejkwY1d5Qmh2ZHZhOVdxNzJ0cjY5dmVFb1JkLytFbVgzR3pCWkVVWFJlbXFidmI2elUzZDE5bXFSejhySzlrODNtMDliV05xdEk0aEdHNGZ2aU9QNm91eC9abEFVa2MvZmJ6ZXhiUVJDOEk1ODZTWXNYTHo3Y3pDNlhwRGlPOTB1UzVBT04yMTZ3WU1HMERSczJmTWJNbnBVdnVuVE5talVieDl1Mk1BeC9uTThxTk1QZFR6ZXovcUdob1N1bGVtQlBITWQva1hSRUdJWnZ5NnVzeVFON2hwblpOWktXU25wU3BWSTVxMXF0WGxLc3ExUXFaNXRabkg5c09aMUpsbVhqSGVBemZCMzA5L2NQWjBibzYrdjdjNlZTZVpXWlhTM3BnUGIyOXMvbjdaRTA5dk1uMTU2WEdXdXFpcjlMT2k2ZlZrS3JWcTI2TllxaVA1clowZTcrSWtuRGdXbno1czFyTTdOUEsvLzN1ZWJwYmJhblZxdDlJd3pEQzgzc3lEQU1MNVQwOXNiMUN4WXNtQllFUVpITm9jaVNkUFBmL3ZhMzN4NXl5Q0diekt6THpGNGg2WHVOOVU0KytlUTV0VnF0T09iRmtwb0RIVEpKNzViMHJXS0JtWDI2cjYrdk9UT01vaWg2aTZTaE5FMC9vWkZUcGpUZTZ4cW4xUUVBQUFDQW5ZNkFDQUFBQU93MndqRGNVcnh2MFVHaHZNTTVqcUxvSFpJdXpOT3dmNkducCtkdksxZXVUSHQ3ZTIrSW91aGJabmE2bVYwVXgvRnpKWDFWMHAreUxKdVdwemgvb2JhTkh2NWQvdnI1ZkxUMkVhVlM2WHM5UFQzdkh4d2N2Q2NNd3llWTJiOG9uNTVCMGlHVlNxV2NCeXhrV1phOU9RaUM3NW5aNGxLcHREcU80L2U2KysrQ0lEamMzZDhrNlFVTnpUKzQxVEd2WHIzNmpqaU92eWpwRGZtaWg1UWRJamZwdGszbUhIWjFkYjFTMHI4RlFmQnZVUlN0bGZRTE03dlQzUTh4czZkS21wOXZma1Q2OFNBSWhqdWJHanVua2lUNVN4ekhWMGxhRmdUQmgrTTR2cisvdjcrM3ZiMzlXRW1mTnJQOTNmMXVNOXRmSTBmYjN0ZXd2WmthTFZNOUE4WXg3djVZcVo0NlBJcWk5MHE2eU14ZU1qZzQrTlFvaWo3cjdyK1JOSlRQKzM1S0hoeGl4VzlHa21xMTJudkRNSHllbVIxb1p0ZFhLcFYzaDJINEkzZWY2ZTR2a2ZRV2JmdC9zcGJmLy9iTW1UUG5reHMzYm55UnBJVm05cW9OR3pZY0Y4ZnhKODNzMS9sMzhRSjNQemMvM3B0cXRkcUZZMnlxbU8rZUtUTWVBWk81SGlaekQ4cXliS0FJSUF1Q1lGVEFUWDZOeU4xYlRTOTBXLzYyVmJDRXpPeWNLSXFlSkdtZHUyOHlzMG9laUNaSks2clY2dkNVTkIwZEhjUDM2aXpMUnZ6R2dpQjRkNVpsa1prZG0yWFpyNk1vK3F5a05lNSt2NWs5eHN3aWQzOWhIZ1N3SVF6RElsQkRhWnArVTlJM1c3VnZIRGFyM2xGK1RINDhyY3JNTnJQbmwwcWxRVzJiWWtQVmF2VnpjUnkvVXRLSlpuWkJGRVZsU2Q5UmZXcUNSWkplcEhyR2d5MVpscjE1a3UwcjJsZ29wdDlvTGhPWTJhTWtuWjFsMlhwSm41S2tWYXRXM1JaRjBVL043Qm1TM2g5RjBVSkoxNnArRDN5Y21mMlQ4dXdGN3Y2TFdxMzI3b2swYk1XS0ZUZkhjZndIU1kvTnB6ejRabE5uZUtyNkZFOEw4MzE4dFhrYmJXMXRYeHdjSEh5cnBHT0NJUGhFSHBqeVd6T2JMNm5JQnRLWHB1bjNtdXZtMnh4djhPaHdSL3UwYWRPMk5LNm9WcXZYUkZIMGFUTjd2Wms5TzQ3amx5Vko4bFZwN09kUDdqNUpYV004UnlUcFQ1S2k0am1TKzI5Sm41VDBvamlPYnd5QzRBc0RBd016U3FYU1J5V2RXRHl6ekd6Y0dTTDYrdnIrSEVYUlJ5VzkzY3plRnNmeDRWbVdYYUo2UU1hVHpleDhTVTlwT0k2REpXbjkrdlVEaHg1NjZGZFUvN3RpV1J6SEg4K3k3UElnQ0R6THN2bERRMFB2S0xMRG1ObHpGeTVjMkpVSG5nNUxrdVRiY1J6ZktPa0prZ2JNN0dQTjdZdmorRW1TUHBxL1AxdjFhL3RXMWErOXh5di9udDM5M2kxYnR0dzQzdU1HQUFBQWdJa2lJQUlBQUFDN0RYZnZMenFFV28xUUxvcWxhZnJCS0lyK3BQckkwZzUzZjdycUhUU3ExV292TDVWS1YwbGFvdm8veGtlU05IS0tiOVd5TFB0NGxtVWZsS1EwVGErSW91aDBNM3VKNnAwY1VhbTBiZmZ1ZmsvZVlUZmR6RjRucVNwSnZiMjlQNGlpNkkycWQ0SWNMK2w3ZVFma2lIMUpDczNzMGRzNTdrWDVjZjhoU1pKcnhpbzNFUStsYlJNOWgyRVlIaVhwSGpQYkwwK1B2a0FhMWJsM1I2MVcrNWZHQldtYTNoUkYwVm1TcHFWcCt0UEdkZjM5L1dkMWRIUWNwL29VQWw5cDZIT1Z1MzlTMGx6VjUyUWY3bHphdkhuelhWMWRYY3JiMmpJamc3di8wY3lPa1RROEZVZWFwaGZIY1h5d3U3L2R6SjVnWmg5cDdwak1QeThQdy9BVnhiSyt2cjdidXJ1N1Q4MERUdzQyczg4VTU3ZWgvZzYvLzdGY2VlV1Z0Zm56NXorbnE2dnJTdFd6Qnp4VDBqUGRmWGo3K1hmNmV6TmJNdGJjN21aV2ZIRVBUTFFObURoM1g2NEpYZytUdVFmWnR1bGU1TzZqZmw5bVZuUndObWRHa09vZHVuTDNRMVh2M0I5eFk4aUR6V0pKY1dPNzNmMzN0VnJ0bFkxbE96bzZnbHF0VnRRYjhSdGJ1WExseitJNGZvbTdmOEhNOWxOOWhQdmJHN2VaLzRadmt2UlBhWnFPeURJd1dlNStvYVIvbHJUVnpIN3U3dXZVRURDVjcvY3Brc3BabGwwK3VycS9VTkozemV3WmVTQklwYW5NL1ZtVy9WTnZiKyt2TkVrclY2NzhReFJGbnpPemhlNStsNlNmcUQ1TlFXUG5mRW5TU1pJZVg2dlZHck9OdUxzL1g5SnlNenZXeko2dGVpYU9abWwvZi8reU5XdldUQ1lZNmdwSjc1SWtNL3RzNHdveis0cTduNWszNUxiNzdydHZWRURFdGRkZTIxOHVsMThRaG1GaVpnZEpPczNNVG1zNGdKdkNNSHh4WTUwRERqakFOMjdjV094anZGbkhpbWxlZk1XS0ZRK09XbG1yL1ZzWWhxZFlQZXZSVzFRUDhOdnU4MGZTWFpJZVpXWXRueU5abHYweENJSWlFMGtnS1V2VDlGTnhISmZOYkptazg3TXNPNys0aHZQZjMzSko3OVFFcHN5UXBEbHo1cnhydzRZTkI1blpHWkplV2t4aDB1SWNoRUVRRE44SDNQMDhTWXZOYks2a2M0SWdPRWNhOFJ5L1ZmV0FxT2tkSFIzL3FJWk1USkxVMDlOemFKWmxSK2ZYNTVlVEpCbVYzYVd0cmUybXdjSEJuNm4rTjhZeGtvNXBFZFF6SU9tMWE5ZXVIZlhkQUFBQUFNRE9Ra0FFQUFBQWRodlZhdldPS0lwNlZSL2h1bXA3WmRNMHZTS080NXV5TEZ1WVpkbHdaMDFmWDk4RGtwNGR4L0VMSkwxYzBqUGMvUUJKOTVuWkh5VjlMd2lDcnlSSmNuUFQ5djR4anVPVjduNkdwQ2VaMmZSOE5PdVh0MjdkK3RuT3pzNm5tdG1YemV6K3BucWY3dTd1dmo0SWdyZWFXYmU3SDZoNng5dFB6T3pMV1piZEhRVEJsWkpXdHpxT2ZDcUdZeVhKM1M5U1BZdkJUakhadGszaUhONjBhTkdpSjdhM3Q3L0d6RTZXTk5mZFowbmFZR1kzUzdvcURNUFBKMGt5S2xWNG1xWXQ1eVRQMDdJdmNQZDNtZGtMSlIwbTZTK1NMazNUOUtJNGpuOHRTWTJqYlcrNDRZYjdveWhLek96SldaWmQzMnE3N242Vm1TMDJzeEZUR1NSSjh1OVJGRjB0NlkyU0ZybjdveVFOU3ZxTG1WVWxmVFZKa2xIYnpETnFIT2Z1YjgwNys0NXc5MEV6K3o5SlZ3ME5EVjFUS3BXcWFzcU9NVjQzM0hERC9aSk83dTd1Zms0UUJDK1R0Q0R2WEt6bHdSMWYyN3AxNjJYTm8zdWJqbm1sbVIxbDlTay84REJMMDNSUzE4TkU3MEZwbXY0OWp1TXZxUjY0TU9yKzR1NTNtSm5NYk5SMEd1NytBek43cTVuOVRFM0JFTG5mdWZ0V3EwOEowT0h1dDVqWmxiVmE3VVA1L1dIWTh1WExOMFpSOUJQVmYvdWoycEVreWRYbGN2a25wVkxwTEVuUGR2ZWpKYlZKK3F1a24wcTZvbGFyZmErdnIyOW9IS2QzWFBMN1NzdDdTNE92YjZmKzN4Y3NXSERTOU9uVHo3VDZsQVBIU09wMDkxdmQvUWRabG4yOHI2L3Z6dyt4bVo2bTZXdkdVZTdMclJaV3E5Vy9sc3ZsNDB1bDBodFZ6M0J4aktTWmVYREY5V2IycFNSSkpqemRTS0cvdi8vaWpvNk9sMG42WVpJa3l4dlhyVnk1TXMyemZaenU3cTlldDI3ZGxsYmI2T3ZyKzIxUFQ4L1RzeXg3ajVrOVY5Sis3bjZibVYyNWRldlcvMmkrYjExNTVaVzFLSXBXbTlsamg0YUdmam1lZHRacXRSVkJFTnl0K2pVdzZ2bloxOWYzUUJSRnI1WDBWVFByYlZ3MzF2UEh6TDR0NlhHcUJ6R000dTQvVkQyNFoyM0RQbjMyN05rdjNiQmhRNStadmRiZG55RHBYa2xYUC9EQUEvL2UxZFZWWlBDWlVFQkVQazNTbVZFVWZkdk0zcWo2ODNpbW1mM04zWDlrWnAvT3N1eWtJQWorTmN1eWRRM0hkcy84K2ZNWGRIVjF2ZG5kWDVCZnk1SjBYWlpsbjYxV3ExZmxRWk1mTUxOUndRcFpscDF0Wm0yU1ZLdlZSbVdIa09wQkwwdVhMajF4Y0hEd0g5Mzl1WktPTjdNRFZjOSs4bGQzWDU1bDJXY2Fwc0VCQUFBQWdJY0Y4MU1EQUlCSFRCekhJenBWZnZLeUwwNVZVM1lwei96cUswWjhUcExrRWZrYjdVMXZldE43SlozLzhZOS8vQkhaWCtQMy8wZ2Q0NTRnaXFMdm10bXBrdTRMZ3VDd1lvNTRqRzNac21YaGhnMGJOcG5adEZxdGRrSnZiKzhOVTkybXZjSGVjSTN2U2NkNDRva256bTV2Yi8rSHdjSEI3NjlldmZxTzhkU0o0L2gyU1llNCt3ZlROSDNudzl4RVlLOFJ4L0Z5U1V1eUxIdEh0VnI5OEZTM1ozdVdMbDNhTVRBd2NKdlZwNmRLMGpUdG1jcjI3RW4zWlFBQUFBQVBEekpFQUFBQUFMdW9TcVZ5cEprOVI1TGMvUXNFUTR6UGhnMGJGdWZUQjJUMzMzLy9iNmE2UGNDdWFNMmFOUnNsZlhhSEJSdTRlOUFpNVQyQWg2QmNMcytVdEZDU2dpQVlWK2FMcWRUZjMvK2lJQWoybHlSMzMxR21GUUFBQUFDWWNzR09pd0FBQUFDWUNrRVFuS2x0ZjdOL2JpcmJzcnNvbDh1ZFp2WkJTWEwzRldPbGFnY3dLV0grMm1vYURRQ1RFSWJoQnlUTmtMUmg4K2JOMjUwT2JGY1FCTUdyODdkM1psbkdWRXNBQUFBQWRubGtpQUFBQUFCMlVlNytrbncwOW0vU05QMzFWTGRuVjFHcFZBNExndUExa2piVWFyVmJWSjl6ZmF1WlBTNElncmRJT2o0dit0RXBheVN3QnpLeklIOGxJQUlZcDNuejVyWE5uajM3WEhjM1NYOHlzN3NsM1pkbDJjRjU0T095dk9pbGE5ZXVmWERxV3JwalBUMDloMlpadGpqLzIrU0t2cjYrb2FsdUV3QUFBQURzQ0FFUkFBQUF3QzRvaXFLRHpPenhrdVR1WDV2cTl1eEs4ZzZrOTBwU0dJWXR5MlJaZGw2MVdrMGV5WFlCZTRGaXZnd0NJb0J4bWoxNzlueEovOWs4M1V3UWJFdmE2dTdYMW1xMTl6M0NUWnV3TE1zV1dYNGcvRzBDQUFBQVlIZkJsQmtBQUFEQUx1amVlKy9kSU9sNlNYOFlHQmo0N0ZTM1oxZlMzOS8vT1hlL1hOS043djZBcEpxN2I1VjBzNlN2dVh1bFdxMWVPTFd0QlBaSTM1SjB2N3Z2OG1uOWdWM0YwTkRROVpJdWRQZWZTOXJvN2tQdVB1anVmM1AzSDJaWmR1YWNPWE9ldXp0a1c4aXk3SmVTYnBmMG5UUk4xMDUxZXdBQUFBQmdQTWdRQVFBQUFPeUMxcTFiTnlocHdWUzNZMWUwZXZYcU95U2RPZFh0QVBZMlNaSzhTdEtycHJvZHdPNGtEM1E0TC85dnQ5YmIyL3Q3U1lkTmRUc0FBQUFBWUNMSUVBRUFBQUFBQUFBQUFBQUFBUFk0QkVRQUFBQUFBQUFBQUFBQUFJQTlEZ0VSQUFBQUFBQUFBQUFBQUFCZ2oxT2E2Z1lBQUFCZzd4UEhzVTkxR3dEZ29lQStCZ0FBQUFBQXNPc2pRd1FBQUFBQUFBQUFBQUFBQU5qakVCQUJBQUFBQUFBQUFBQUFBQUQyT0V5WkFRQUFnRWRFa2lRMjFXMEFnSWVDK3hnQUFBQUFBTUR1aFF3UkFBQUFBQUFBQUFBQUFBQmdqME5BQkFBQUFBQUFBQUFBQUFBQTJPTVFFQUVBQUFBQUFBQUFBQUFBQVBZNEJFUUFBQUFBQUFBQUFBQUFBSUE5RGdFUkFBQUFBQUFBQUFBQUFBQmdqMU9hNmdZQUFBQk14ajV0cG10TzNrOUg3UlBxd3A5djBtZHYzREx1dXROQzArZktzOVI5YUllU3YvYnJWWDBiTlpoSiszVUcrc2dKKytxRWc5cTFUN3VwSXpDVkFza2tEV1RTbGlIWHZmMlo3dHFhNlk0dE5kMzZRRTIzUEZEVEwrNGUwRS91SEh6NERoWUFBQUFBQUFBQUFFd1lBUkVBQUdDMzlQcTVNM1Q4QVcyU3BJOHMyRmZmdTJXci92WmdOcTY2Ly9La0dUcmxpRTVKMG1sSGR1cVVJenIxclQ5djFYbFA3OUlMSHRQWnNrNTdJTFczbTJhMWgzcDBWeWlwYmNUNkMzKytTZi81cXdjbWYwQUFBQUFBQUFBQUFHQ25Zc29NQUFDd1crcDUxTGJBQlpOMDJNeHczSFZQT3JSanhPZURwdGZyem1xZi9KOUdwejE2MnFUckFnQUFBQUFBQUFDQW5ZK0FDQUFBc0ZzNmJNYklQMk95OFNXSGtDVE5iQnRadDVhNUpPbmkzenlndTdkT1lFTU5mbmN2VTJZQUFBQUFBQUFBQUxBclljb01BQUN3VytvTWJjVG5JZmR4MXkyTnJLcGFYdldYOXd6cUNWZjhYWWZQREJWYXZkQlp4ODdRbVkrZlBseDIrYTM5K3NHdFczWEV6RkNIelFpMVgwZWdQOXcvcEEvOVl0UGtEZ1FBQUFBQUFBQUFBRHdzQ0lnQUFBQzdwYlpnWkZSRE52NTRDSldhY21UMTE3WlZIc3lrUDkxZkcvNDhVQnU1NGQ5c0dOVGx2OTh5L3AwQkFBQUFBQUFBQUlBcHdaUVpBQUJndHhRMi9SVXprWUNJYVUwcEloNGNHcnR5Vi92SUhXM1pUbGtBQUFBQUFBQUFBTERySUVNRUFBQjdpWEs1UERNTXd3NTM3elN6RGpQcmtOUXBhWHV2dysrRElHaHo5N2Ivejk2ZHg4ZFIxbjhBLzN5ZjJWeHQweVl0UjA4cGwwQ1JNMGdKcFRDN00wa3RsMXdWUkZCUVFEa3N4NDhmZUhFSW91SUpDSUtLZ0Z3cVZVRU9hNU9aelVLcHBXRFZIMklCUWVSUUtJVTJLYVZIa3AzNS92NllaemFUeWU1bXM4M1IwdS83OWNvcnV6dlhzM004OCt3ODMrZDVFSlFmRFAyLzBPcytueEdSNGZ2K29IMmZlRlRuUU5ZOEp0WkZ4UHRGZ2h6R1ZQUU9udGprU1VDRUVFSUlJWVFRUWdnaGhCQkNDTEUxa0lBSUlZUVFZaXRpbW1haXBxYW1QcHZOMXZtK1gyY1lSaDB6MXhGUlBUUFhBYWdqb2w2ZkVWRWRnRG9BRXpkMyswVFUvMHpEcE1yb25aYjQwQmJGakk0Rk9henBMQnhPRWU5Tm9uc2dYVkVJSVlRUVFnZ2hoQkJDQ0NHRUVHTEVTRUNFRUVJSU1jSWFHeHRyUm8wYU5TMlJTRXhoNXNuTVBBWEFGQ0thd3N3VEFkUkRCem9BR09WNUhvZ0lobUVBNkFsU2lBWXI1UHZzZzZUS0FHTHhFSGkvdTdSQWhYR1ZoTmdvR0ZpenFYQkFSQVhGQXlKSzJrelpkdHBwSjh5ZlAxK2lMb1FRUWdnaGhCQkNDQ0dFRUVLSXpTUUJFVUlJSWNUUW9UbHo1a3dNZ3h5WWVZcFNhb29PZUppc0F4Nm02RUFITUFkMTRQa0NHMFJ2b3hQeEFUTktIOHBpKytyZXkvb00vR2U5VjNEKytLYUd1b09JZGV2V1lkU29VWThQN1ZaeXBoUFJUc08wTFNHRUVFSUlJWVFRUWdnaGhCQmlXRWxBaEJCQ0NGRW0welNyRTRuRXprcXA2UUIyQmpDZG1hY0RtQVpnbWc1NEFCQUVOaFRyeVdFcnRBRkFGb0NuLzBkZjkvbU1tVDBpeWdKb0hJeU54M3Q0QUVvZnltSjZiZS9pejM4M2VFVjdmYWhRdlkvUlVIZmRzR2JOR2p6d3dBUG1FRzhHQURCLy92eXJBVncxSE5zU1FnZ2hoQkJDQ0NHRUVFSUlJWWFiQkVRSUlZUVFSVmlXOWVGSXdNTk9STFNMRG5xWVRrUTd4dWZmRWdJY21QbGRJdXBnNW5iOXY0T0kyZ0c4REtDVG1UdUphQk9BVGdDYkFIVDZ2cjlSS2RVRklEZXRzN056VTAxTlRTZUF6b1VMRjc0M0dHbXpiWHRRNGdteWVkWlNrNkNTZW9uWWJWenY0cyt6cTd1THpoK0xod0RMWUJaQ0NDR0VFRUlJSVlRUVFnZ2h4RlpCQWlLRUVFSnMwMUtwMUs2R1lVd0hzRE1SVFFld016UHZwTjlQenJmTWNBUTlNUE5hSWxySnpHOFIwZG93dUFGQUI0QjIzL2M3ZExEREdnQnJzOWxzTzRDT1RDYnovcEFuYmd1d0lVOUV4TGhLaGZiT3drTmZoQTdZcnFMWCs3KzlXendnSW42MGVjajdpQkJDQ0NHRUVFSUlJWVFRUWdnaHhQdU1lTkVBQUNBQVNVUkJWR0NRZ0FnaGhCRGJCTk0wSnlZU2lmMklhRDhpMmcvQWZzeThCeEgxdVJjT1ZjQURNNi9YUVE0ckFid2R2aWFpdDVsNXBWSnFwZWQ1SzdQWjdKdVpUQ1k3SkluNGdOaVFaYnlmWll4SjlCeXJhYU1OdkxxdS80Q0l4aDByZTcxLzRxMnVRVStmRUVJSUlZUVFRZ2doaEJCQ0NDRkduZ1JFQ0NHRStNQ3hMR3RmcGRSK0FENUNSQWNDMkEvQTl2SDVCalB3UWZmbzhDOW1maG5BeTh6OGxsSnFwZS83SzRubzdRMGJOcXhjc21USnVrSGJvTUNyNnp4OHBMNm5LTFBQaEFvc1hsazh1R0ZHZlFJN2pURnk3OS9kNUdQWnF1TEx4UHVEa1A0aGhCQkNDQ0dFRUVJSUlZUVFRb2l0Z3dSRUNDR0UyR3JadGoxT0tkV0FvTGVIZlFIc1IwUjdBNmpzWjlGeXZZTWcyT0ZsSXZvWGdKY0J2T3g1M3N1dTY2NGVvbTJLQXA1ZDNkMHJJT0xRSFN2eDQzK3NMN3JNcHo4OHF0ZjdoMTdkMUcrQUEwc0VoQkJDQ0NHRUVFSUlJWVFRUWdpeFZaS0FDQ0dFRUZ1RkdUTm1WRTZkT3ZVQVpqNEV3RXdBaHhEUnp1SDB3ZWp0Z1prWndKc0FjZ0VQelB3eU03K2N6V1pmeW1ReTcyLzJSc1NnZWZ6TlRweTZXMDN1dlQyMUN2VlZoUGJPL0JFTWswZXBYZ0VSRE9DMkZjVURLTUw1ZXIyWEFBa2hoQkJDQ0NHRUVFSUlJWVFRWXFzZ0FSRkNDQ0cyU0pabDdhS1VtZ25nRUFBemllZ0FBSldET016Rld3Q2VDLytJNkxtcXFxcm5Ibm5ra1EyRHRRRXh0QmE5c1FtYlBLQmFqNEJSWXhDK3RIOHRMbC8yWHA5NUt4WHcweVBxTVRyUmMvNDgrdG9tdkxRMjIrOTJmSW1BRUVJSUlZUVFRZ2doaEJCQ0NDRzJTaElRSVlRUVlzU1pwam1tb3FKaUpqTWZRa1F6aWVnUUFOc1AwdXJYQVBnSElzRVBYVjFkejJZeW1ZNUJXcjhZSWUxZGpGKzl2QUZuN05IVDY4TVhab3pHaGl6am9WYzNZZVVHRDRxQS9TZFU0TXNIMUdLL0NSVzUrVFo2aks4ODNUZHdJalE2UWRoeGxNTHU0eExZc2Nib05lM1cyWFc0ZFhaZDd2MkdMT09lbHpiZ3NxY0tyMDhJSVlRUVFnZ2hoQkJDQ0NHRUVNTlBBaUtFRUVJTU94MEFjVGdSSlFHa0FPd1BRRzFPN3cvTXZCN0FDa1FDSHdBODE5cmErdVlnSkZsc29iNzUxM1U0ZnVjYWpLdnNPWGN1MlhjTUx0bDNUTkhsdnZyMGUzajlmYS9QNXdZQmR5ZnJjZFJPMVNqMWJCeVZJSHgrcjlGNDVOVk5XTHl5YXlESkYwSUlJWVFRUWdnaGhCQkNDQ0hFRUpLQUNDR0VFRU91c2JHeHByYTI5akJtVGdKSUFqaUlpTXErQnpGek54SDlIY0F5Wm43YTkvMm5YZGQ5SG9DTWJiQ05lWHVqajg4LzBZNzdyUEV3U294Z3VPVWY2L0h6Ri9LUGpITFVoNnB4OUU3VlphV2x1dFFFQ0NHRUVFSUlJWVFRUWdnaGhCQmlXRWhBaEJCQ2lFRTNkKzdjcW13MmV3aUFsTzRGWWlhQXlzM29BZUpmelB3MGdHVys3ei85MWx0dkxWK3hZb1UweFJjQWdJVnZkT0wwZER0dU9hd085VldGejdGT0QvanEwMnZ4c3dMQkVBQ1FMVE9rNXBIWE5zRjlzN084aFlVUVFnZ2hoQkJDQ0NHRUVFSUlNU1FrSUVJSUljUm1NMDB6VVZsWmViRHYrMGtpU21XejJVWWlxaWxuWGN6OExvQ25pZWhwQUU5djJMRGhxU2VmZkxKOWNGTXNQbWdlZTMwVGx2NTJGVDY1V3cxU1U2b3dvNzRDOVZXRUJCSGVXTytoNVkxTitQRS8xdU8xUE1Oa1JDMThmUlB1ZldralR0aTVHaHV5akJjN3N2anJ1OTM0MitwdVBOL2VqWGMzK2ZCankyek1NdFoxUytja1FnZ2hoQkJDQ0NHRUVFSUlJY1NXUmdJaWhCQkNsRU5abHRXZ2xFb1NVWktaRHdNd1JpazFvSlV3ODBZQWZ3bURIenpQZTlwMTNWZUdJc0hpZzI5TnA0OWIvckVldC94amZkbnJZQURuUDltQjg1OGN2SFNKSHJadFMrU0lFRUlJc1pWd0hPY0RPUjZZbEVlRUVFSjhVSHhRNzlWQ0NDSEVZSk9BQ0NHRUVDVXhUYk82c3JMeVl3Q09ZK2FqaVdoQ09LM1VvVENZT1F0Z0dSRTVudWU1SFIwZFR5MWZ2cng3aUpJc2hCQkNDQ0dFRUVJSUlZUVFRZ2dodG1FU0VDR0VFS0tnd3c0N3JIN1VxRkhIQWpnT1FET0FVY0NBQWlBWXdITkU1UGkrN3lxbE1pMHRMZVUzM3hkQ0NDR0VFRUlJSVlRUVFnZ2hoQkNpUkJJUUlZUVFvaGZUTktkV1ZsYWVnS0FuaU5rWStMM2lWV1oyQWJpSlJNSlp1SERoTzRPZlNpSEUxazY2OWhSQ0NDRzJQTnZhY0JKU0hoRkNDTEcxMmRidTFVSUlJY1Jna0lBSUlZUVFhRzV1L2dpQ1hpQ09CM0JnK0hrcFBVRXc4N3NBMm9qSXlXYXpianFkL3RlUUpWUUlJWVFRUWdnaGhCQkNDQ0dFRUVLSUVrbEFoQkJDYktPYW01dW5NZlBwQUU0RHNOZEFsbVhtNXdFOFRFUVB0N2EyTGdVZzBlbENDQ0dFRUVJSUlZUVFRZ2doaEJCaWl5SUJFVUlJc1EyeGJYdWNVdXBrQUtjeDgyRlVTaGNRQVorWi84VE12MWRLL2JhMXRmWGZRNWxPSVlRUVFnZ2hoQkJDQ0NHRUVFSUlJVGFYQkVRSUljUUhYRU5EUThYNDhlT1BCbkFhRVIwRm9Bb29hVGlNRFFCYWRCREV3eTB0TFd1R09LbENDQ0dFRUVJSUlZUVFRZ2doaEJCQ0RCb0ppQkJDaUE4bzI3WVBJNkxUaUdnZWdQR2xMTVBNYndONGhJZ2VOZ3lqWmVIQ2haMURtMG9oaEJCQ0NDR0VFRUlJSVlRUVFnZ2hob1lFUkFnaHhBZkluRGx6ZG1QbXp6RHpwNGhvNTFLV1llYm5pZWozbnVjOTdMcnVVd0I0aUpNcGhCQkNDQ0dFRUVJSUlZUVFRZ2doeEpDVGdBZ2hoTmpLbWFhNVhXVmw1YW5NZkJvemZ4UW9hVGlNVjVuNWZ0LzNmK0c2N2orSFBwVkNDQ0dFRUVJSUlZUVFRZ2doaEJCQ0RDOEppQkJDaUsyVWJkc21FWjBINERnQUZmMEZRVER6YWdBTG1Qayt4M0dXUUhxQ0VFSUlJWVFRUWdnaGhCQkNDQ0dFRUI5Z0VoQWhoQkJia1Ztelp0WFcxTlI4aG9qT0phSVovYzNQekJ1SjZHRUE5NjFacythUHk1Y3Y3eDZHWkFwUnNvUHYvL1JJSjBFSUlZUVFRZ2doaEJCQ0NDR0VFQjlRRWhBaGhCQmJBY3V5WmlpbHZnamdOQ0lhMDgvc0hqTzd6SHhmTnB2OVhTYVRlWDg0MGlpRUVFSUlJWVFRUWdnaGhCQkNDQ0hFbGtRQ0lvUVFZZ3ZWME5CUU1XSENoQk1CbkFkZ2RuL3pNL09mbWZrK3BkVDlyYTJ0cTRZK2hVSUlJWVFRUWdnaGhCQkNDQ0dFRUVKc3VTUWdRZ2dodGpCTlRVMlRpZWhjQUdjQm1GaHNYbVplVDBUM2VaNTNvK3U2SzRZbmhVSUlJWVFRUWdnaGhCQkNDQ0dFRUVKcytTUWdRZ2dodGhETnpjMU5DSHFET0FhQTBjL3NMd0M0ZGNPR0RYY3VXYkprM1pBblRvaEI0amdPalhRYWhCQkNDQ0dFRUVJSUlZUVFRZ2l4YlpDQUNDR0VHRm5LdHUxVGlPakxBRDVTYkVabXpoTFI3NW41MXRiV1ZuZVkwaWVFRUZzYzI3YlBaT2F6aVdnM1pxNG5JcCtaWHdYd1NGZFgxL2NYTDE3ODFraW5jVGpadHYwdEFPZDVubmRrVzF2YmtwRk9qeEFmZEtsVTZnS2wxUFhNL0czWGRhOGQ2ZlFJSWNSUVM2VlNCeFBSSWdEUHVLN2JQTlRiYTJwcW1zek1qelB6NDY3cm5qWFUyOXZTcEZLcFk1UlN2MlRtSzEzWC9jRklwMGNNVEVORFEwVmRYZDI1QUQ1RlJIc3ljeVdBZTEzWFBYdWsweWFFRUVJSXNhMlNnQWdoaEJnQkRRME5GZlgxOVdjb3BTNEhzR3MvczcvRnpEL3I3dTYrTlpQSnJCeU85QWtoeEJidTYwUTBEUUNJZ2s1SGlPakRBUDZucXFycTdGUXFkVlk2blY0d2tna2NDTXV5emdmd0xTTDZsZU00NTVTeGloTUJqRFVNNDJBQXVZQUl5N0lhQWZ3T3dPdWJObTJ5cFVlaEQ2NUJPSWMrOEd6YnZwaVpMd2R3dU91Ni95eGhFV1ZaMWlJQTB6elBPeWlUeWJ3ZlRpQWlDOEFvQURhQWJUNGd3cktzZXdFY1MwUVhPbzV6NTBpblJ3Z3grSWlva1lqcUFEUUJVQUQ4b2R5ZTUzbW5LNlYyQTdCcUtMZXpwVkpLSFFOZ05CRWRBVUFDSXJZUXBkenY1czJiWjZ4WnMrYjNSRFEzL0l5SXdNeDJPZXNiU2R0QytkS3lyQWtBV2dIc1FFVEhPSTd6MTVGT2t4QkNDQ0dHaGhycEJBZ2h4TGFrc2JHeHhyYnRpOGFQSC85dnBkUlBVU1FZZ3BrZjkzMy81SzZ1cmcrMXRyWmVKY0VRUWdnUllPYUordVZ0ekh3Nk0zOEJ3TjBBT2dHTVZVcjl5cktzVTBZdWhRTkRSR2NSVVMyQXo1bW1PZUNBWldhZXBQOTN4dGI3Q1NLYVNFUUhWMVZWZlhTUWtpdTJRSnQ3RG0wanZraEVPd0tZMisrY0FKTEo1RDVFWkJQUkhvbEU0cURZWk5uSG1tM2I0NGpvVTBSVXk4eG5qblI2aEJCREpwcnY4VkJ2VENrVmx2VzJ5WUNJc0d5SG9Hd3J0Z0NsM3U5V3IxNTlkaVFZNGswQTEvbStmeW96SDFiTytrYlN0bEMrSktMRGlPZ0FJcHJDek1lUGRIcUVFRUlJTVhRK2tJVVpJWVRZMHRpMlBRN0FCVVIwRVJGdFYyVFdkUUR1NmU3dXZxbXRyZTNGWVVxZUVHSWJ4Y3l2RWhFdXV1aWk2VGZjY01Pckk1MmVVaEZSQlFBdzgyT3U2ejZxUC82SmFaclhHb2J4RUJIdFRVUS9tVDE3OXVOYnlmQVpWd1A0R2pNdnlHUXkyWUVzMk5EUVVFRkVZd0NBbVh2MUFPRjUzbTJHWVJ6QXpHK3NYTG55eVVGTXI5anlsSDBPRFNmTHNtNEFjQ2d6ejB1bjA2OE41N2FaZVJvUlFiZHc3aGNSVFFoZis3NWZFNXRHK3YrUXRwRGVHamlPczlhMjdhdVorU2dpdW02azA3TTFzeXpyTkNLNjNQZjl5OUxwOU1LUlRvOFFVV0crcHcxNVFBUXpLNTFuZHcvMXRyWlE0NEcrWlRzeGNrcTkzeEZSMkpQQzY1MmRuUWN0WHJ6NG5jMVozd2pydDN5NXBkNjdrc25rZmtxcE80am9RY2R4dmxGb3Z2WHIxN2VNR2pYcTF3QjI4RHp2am1GTW9oQkNDQ0dHbVFSRUNDSEVFSm83ZCs3MjJXejJZaUk2SDhEWVF2TXg4eW9pdW1IOSt2VTNTNWZtUW9qaEVnWkVaTFBaNlFDMm1vQ0lFRE43MGZlWlRPYmxwcWFtWm1aZUFXQmNaV1hsR1FDK05US3BLNTNqT0w4SDhQdHlscTJ0clIwWGVkc1JuYVlENjh6TlNKcllTbXpPT1RTY2lPZ0NBQWFBVDJNWWg1b3dUYk9haU1MZnZsUjBaazBwNVVkZXgzdFdESU95dHRXS3VsNGN4L2s2Z0srUGREcTJka1IwQm9DUEVOR2xBTGFZU2lVaEFJQ1pLM1MzLzhPUzcwVUNNTGJZSUw4aEZwYnZPb3JPSllaVmYvYzcwelRyQU93UEFMN3ZYMXNvR0tMVTlZMjBVc3FYVytxOXl6Q01Zd0FjQ0dEdmhvYUc2NWN2WDU0MzcxcTZkT2xHQUZ0Tno0SkNDQ0dFS0o4TW1TR0VFRVBBTk0ycFRVMU5OMmF6MmRlSTZNc29IQXp4Qm9BTHU3dTdkMnBwYWZtV0JFTUlJWWJUelRmZm5BRUFwZFFaSTUyV1VrVzdhelVNb3lzK3ZiVzE5VTFtZmhBQWlHam1jS1p0aEl3Slh5aWwya2N5SVVMMGg1azM2SmM3RHVkMk4yN2NXRG1ZNjJQbUNnRGJjc3RsTVFSRzZ2b1Fva1NEbnUrWnBqbkd0dTBUTGN1YUVKL0d6RXIvOS9vdXVVMFlBd0JFSkdXN3JVZ2lrZGd6MG90VWVxVFRNeHkyMUh0WEpGMVZzUUJ5SVlRUVFteWpwSWNJSVlRWVJKWmxUVkJLWFVGRTV3SW8rUENkbVY4aW91dTd1cnArc1NWM2JTMkUyQ1o4SGNCVkYxeHd3VjFoZ01TV0xKRklqQTVmWjdQWjl3dk10aG9BbUhsMGdla2ZHRVNVKzQ3TXZHWWsweUsyUERxQWFIb21rM2w1cE5NQ0FFUzBEa0F0RVExNWQrdFJ0YlcxSmZVS0VWTVZlZDJyckJZTzJ3TkFBaUsyQUZ2YWVWNHVmWDJnbk90ajd0eTVWVjFkWFhPSmFEL1A4MzdUMXRiMmo4RlBvU2dSMmJZOWk1bG5FOUd6anVNOHRqa3IyMUxPNzZISTl3ekR1QkhBWndIOEVjRGMrQ2IxZGtkMGFLSVJ2TFpHQXgrNHN0MmdYaHRiSW1hZXJudFMyZVM2N2lzam5aNVNKSlBKUFpSU2M1alpUNmZUdDJDQVErSnN6cjFyS0lYcEFnRERNTGFvdEFraGhCQmlaRWhBaEJCQ0RJTEd4c2FhMGFOSFg2S1V1Z3hGaHNZQThDeUFiN2EydGk0QXNNMlBPeTJFR0hrMzNYVFQxVi84NGhlUFUwbzlPSC8rL0t0dnV1bW1HMGM2VGNYNHZqOG0wbnQ5M29BSUl0cGR2MXdaZm1iYjl2OEMrQ296SCtPNjdtTGJ0dmNCY0M0enA0aG9Hb0MzQVp6cU9NNVQwWFhObXpmUGFHOXZQd2ZBcDVsNVR5SlNBSjd5UE8vS3RyYTJaZEY1TGN1Nm5ZaU84VHl2dWEydDdmL2k2Wm8zYjU2eFpzMmFQeExSVHN3ODIzWGR0L1Z5aitqZUxDekhjZjZlN3p0Wmx2VXhBT2ZwK2VvQXZNM012ME9rRzF2RE1ONk5McE5LcFM1WFNsM0J6T2U3cnZ1TDhQTmtNcm1mWVJpdEFQN2tPTTV4K2p0K2tabS9BR0FuSW5yTzg3eUwydHJhbHVSTGkybWFkVXFwODVWU1J6UHo3Z0RHRXRGYnpQeWdZUmhmYldscFdaOXZ1V0ptejU2OWZXVmw1Y1ZFZEF5QW5abDVFNENsUkhTWDR6aS9RK1RockdWWmR4TFJKNWo1eTh6OHBGTHFRZ0EyTTQ4bm9wZVorVWV1Ni80MHV2NWtNdG1nbEhxTWlIeWwxTzYrNzMrV21VOERzQStBOVFCY3ovTytsTWxrZWcwZFk5djJZUUFlQS9BTngzRythMW5XanZvNEhBbGdkd0FlZ0s4NWpuTnIvRHVsVXFtNVNxbnptZmtnQkdXREZ3QjgzM1hkKytMeldwWjFIQkhkd2N6ZmNGMzNCNFgyazJWWlh3Y3duNWxQalk3VFhPZ2NNZ3pqQmlJNlA1VktmUzJkVGw4M2UvYnNTWldWbFRjQk9FcnZxd3RkMTIxcmFtcXltUG5MQUE0QzREUHpMejNQdTdCUTBHYXB4OHV5ckhNQTNLajM4YnNBdGdNQVp2NmtiZHVmQUxBZE0yOGdvaXNjeDdraHVvMlpNMmVPcmEydHZZeVpUd0t3azE3SDZ3QWVCUEJqMTNWWEY5cFBnOEgzL2Nvd3IvRjlmMk5zY2xsRFpwU2JEd0VneTdMT0pxTFBNdk1NL2RsYkFGb1I3SXNWaGJacFdWYVNpRTRITUJ2QUpBQ3ZNL003QUdvN09qb09XNzU4K1FZZ09LWlZWVlhMbWZrZHovTm1aVEtaVGRIMUhINzQ0ZE1xS3l1WEFYZzltODBlRnA0YnBtbHVsMGdrbmdhd05wdk5Oa2FYc3l6cllTTDZpR0VZQnkxYXRHaU5iZHRISWNoTER3V3dIUkV0Nyt6c1BEN2VwZmhBai8xUW5lZE5UVTI3Kzc3L0pRRE5STFFEZ05YTS9BSXozKy83L2wzeDVTekwram1BRXdBYzY3cnU0bVF5dWJkaEdOY3djd3BBbG9qdWJXOXZ2eXpzdGp1WlREWVlodEVDSU1ITTd3S29Cd0JtM3RXMjdkZVllVElSZVFBZWRoem5FL0gwNlgxL0pJQ2p1cnU3UDBaRVkvWCtTRUtHU3hwV3BtbFdHNFpoNjN2RDBRQ202VWJpWFRObXpLaGRzV0pGcng2dFpzeVlVVGx4NHNSemxGS25BSmloaDZONGpwbC8yZEhSY1h0NFhRS0RlMzdQbWpXcnRycTYrbkVBdXdHd0FFd0JjQTZBUmdBSklsb080R3JIY2ZvRXlKWXlaSVpPdzhVQURtYm1XZ1I1MmpQTS9MTjBPdDJTWjVHd0FjSCs4UWxoSzN0bTVzTVBQM3hhUlVYRlJRQStUa1RUZEI3V3FwVDZabXRyNjB1RjBnTUF5V1R5V01Nd1BzZk1Nd0dNSTZKL0EvaTk3L3MzcDlQcC8rWmJacURYMWtEemlzaDI5alFNNDMrSnlBWXdrWm5YQWNndzgrVkVORXJ2aDNmekxWdk1RTXF1d01EenJvRW85ZG9vcDJ3WFZlNHhhR2hvR0ZWWFYvYzFJam9Od0FROW5HQ0w1M20zeDROZkN0M3ZaczZjT1hiTW1ERkhBdGdCd09FQVFFVFZ0bTB6RUp6RFJMUVN3QmNkeC9sdGYrdUxzeXhyTmhGZEErQ2pDTzZIZndidzI0cUtpdnNXTGx6WTJjOGh5SWNzeXpva2NrejIxMm1HYmR2UFJhLy9mT1hMY3U1ZHFWUXFSVVFQQWJqZmRkMHZ4Qk9VU3FXT0lhTDdpZWgyeDNFdXpyTVA5Z1Z3SVFDTGlDYnFQS0FGd0cydTZ6NERBTTNOemFNOXozc2F3TTVFOUc2dzIzUHhzRTlibGpVWlFUNzNQRE1udzdLRWJkc21nSWNBUE9BNHpqbjVkcGhsV1RNQS9BK0NmSE5IL2J2bm5vNk9qbS9FcjR2Ti9aMGxoQkJDaUtFakFSRkNDTEVaNXMyYlo2eGR1L1p6QUs1RzhKQzVrS1VBdnRuUzB2TG84S1JNQ0NGS1p4aUc2ZnYrWFFCdW1EOS8vaG42WWVEZkJuczdLMVlVckxNckdSR05pN3p1RXhCaG11WlVabTRpSWhEUkUrSG56SHk0WHZZemxtV2R4c3huVXlDY1pXZG12ZzdCZ3k0QVFjVkJlM3Y3SHdBY3ByY1hUbW8yRE9NSXk3S2FYTmRkSE5uOHh3RnNwNVM2R0VDZllVaFdyMTU5cEZMSzFtOW5BSGk3b2FHaGdvaU9CZ0RmOTJjQmlBZEVrR1ZaTnhQUmViSFBweEhSaFFETzFOK1B1N3E2ZXJVaVZFb2RnNkNGNFZ3QXVZQUlJcG9OWUhzQUg1ODllL2IyN2UzdDl5SjRnQnpPY3BCUzZsSFROSGZQWkRLOUhzUmJsdFVFNEpkRU5DSGNKOHpNQUQ1RVJCZjZ2bitrYmR0ZjBwWGlKZEdWcFBlaFo3enNzT2VMb3dFY2JkdjJMeDNIT1RVeTdkTUlodjQ3bjRodVFFOHJVaUFZdy9nbnRtMVBkaHpuNnNpK09KS0lkZ1RRNWZ2KzN4RThMQTBuMXdBNDJUQ01JMHpUUENDVHllUUNhWmg1cHE0SU9kMnlyQTFFOUIwQW8ySmY0YnVOalkxMzZUR0l3LzEwZ3o0KzBmUG1BQUQzV3BZMXhYWGQ3MFJYUUVTekFOUVQwZmRUcWRTR2REcDlXM3cvV1paMUhoRmRxZE8xTC9RNHpjWE9JZjJ3RzBRMHJybTVlV2ZQODU0Z29xbDY4ajRBZm0vYjlyVys3MThmdlJpSTZMeEVJckVHd0JYeGRBemtlQkhSUVFDcTlkK0V5UHpSMTJNQU5BSElCVVRZdHYwaFptNERzRXNrV2VFNkRnQnd0bW1hQjBlUFZUSHIxcTNqMnRyYVVtYk5JYUpvRHhHOUtpbVlPYUhUTmFCZXZzckpoMmJNbUZFNWVmTGtCd0dFeHpLY1ZBdmd3d0RPYW1wcU9xcTF0ZFdOYnNzMHpUR0dZZHhOUk1mSGtyRVhFZTBGQUdQSGp0MEh3RElBcUtxcW1vMGdYNWxtR01hSEFQd3p1bEJsWldVWVVESEpNSXdKQ0NvNllSakcvZ0IyMXJOTlJ4RDRFMG9DR09ONTNtY3N5em9lUVZCRzlEdk1xcXlzL0FLQWE4TVB5am4yUTNHZVc1YjFNV2IrRFVWNjRRRXdpWWdtRVZGU0tYVVNnbU1TRFhEK09CSFZBVGcybFVyVkthVitCV0JVWkpNWDFkZlhyd2Z3TmIzdjlnQXdYcWNsRjFCTlJEVUk4bFFncUhDYWl5Q2ZZd0RRRmVMZkJYQXk4anpUWWVZOTQ1K1ZhLzc4K1ZmM1A5ZldaekRLSTBEUWUwQjNkL2VYQVZ5RVNKNFlVYm5ERGp2c3NtTEZpdHgxWVpybWJvbEU0aEVBdWVPa2ovVWhSSFJJWFYzZGVUTm56ang0MmJKbDcrbHBnM1orVjFkWDcwOUVCd0FBTTk5RFJIdkUwbnNFTTdkWWxuV1U2N3F0c1duaHVaWTMzN01zNndyZjk3OGVwa0gvMndsQkJlQkpZVUJIZEJsbWZnQkIyU25mYitUd3U1Z1ZGUlV2NnVzaS9HNVRBSnpoKy80cHlXVHl4TGEydGovRUYyNXViaDd0Ky81OWV2M1JmR2N2QlBuZytVMU5UYW5XMXRZL2h4UEt1YmJLekN1UVNxVk9KNktmVTAvUEcrRzk4VVFBemN4Y1EwVHdmWDlBQVJGbGxGMkJBZVpkcFJqb3RWRk8yUzVVN2pIUXdYZUxBQndTZmtaRU13RE1NQXhqdm1WWjU3bXUrNU53V3FIN1hXMXQ3ZjBBamlxMEwvUTFNUW5CUFN3WEVOSFAvUk1BWU52MnFjejhDL1NjajZQMWR6bXlxNnZyRXRNMEQ4dGtNaDJGdGwxZ2ZkY1IwZlI4MDMzZjN4TkFCaWhjdml6bjNxV1VPZzVCdWVWWUFIMENJdlJ2bGpFQVBnYWdWMENFWlZsWDZ2S3ZFZG5XVkFDZlplWXpMY3M2MTNYZG4zUjFkZFVuRW9rOUVaeEgweUxuTDRob2w4Z3E5d0d3QzNTUGdnQnNBT09ZK1ZnRUFXSzlXSloxQ29BN2lhZzY4dkhPUkhSbGZYMTlBNEJqRUFuYzNwemZXVUlJSVlRWVdoSVFJWVFRWmJKdCs0UzFhOWRlaDhqRHJEd2NJdnJtb2tXTDJvWXJYVUlJTVZBMzNIQkRCNERqTHJqZ2d1T1VVbWNnZURoMzNBZ25LeTltcmdzZktNVURJbWJObWxWckdNYXY5UU81ZHNNd2ZodVpYSzJYK1p4KzM4WE10eFBSd3dnZUduK05pSHJsNXpVMU5mZnFhUUR3UERNL2lxQTNoTk1SVklyZlpacm1IbUdyTXlKNkJFR0F3Z21tYVg0aDN0S0xpRDZqWDY3cDZPaDRFZ0NxcTZ0ekQ5ZVVVcjFha0FKQkJVTVlETUhNRHhMUlE4eThob2crZ3VDQjRRNTYzZXZpcmQvQ2grbEUxR3U5U3FsY3k5T3FxcW9IQUpnNnFPRWhBRzhRMFh3aXFqTU00MlFBdDRUenBsS3B3NG5vVVFDVnpQd3NFWDFGS1pYcDZ1cnlsRkpOUlBSakl0cWRtUzhIVUZKQVJDcVZtb3VnbHd1RG1kOG5vdTh4Y3dzUmpXWG1IK2dIMDNac3NYVUlXbmwrV0gvUHR3SDhCc0FxZld4MlkrYXZXcFoxdit1Ni93ejNqMTYyRWtHbE13TndFQVFzVGlXaXp4TFJ4RVFpOFIwQW40N3N3MnA5dnUxRFJEZnJqLy9nKy81ZCtuZzlCR0QwbURGanBnSjRDUUFzeTdva0RJYlFMZWNlQUxDZWlFNEJNQTNBZFpabFBSU21EUUEyYnR4NFRYVjE5ZUZFZERBUjNkVFUxUFRuYUNXTlpWa1hBdmloWHVmeWpSczMzaFJPNitjY0dxLy9aejNQVzBoRVU1bDVFd1hCUXMxRVZBdmdPL283dGdONGlKbFBJYUlhWmo0WHNZcmlnUjR2cGRURjJXeDJJWUxXZEdPSjZDSUFrNWo1RlFBUEVWRzc3L3ZkaVVUaWdYQ1pob2FHQ21aK1JEKzhYc3ZNMy9SOWZ3a1JqU2FpSXdCOFVWZmF6d2Z3RlpSZzNMaHhudThQdUdPdVhOQUdNL2ZxOVlTSURQMS9vQ3NkY0Q0MGVmTGtHNkVyY3BqNVZnNTZoc25xU3MzNVJMU0w3L3ZYQXNnRlJPaUtLQWZBVFAzUjg4eDhpMUxxT2QvM3B4SFJQZnJ6YUo2eGErVDd2UjFQT0ROdkgrYTludWV0ajN4ZUUzNXVHRWI4L0F2UHpSL29lZDd4ZmY5R0NzWlYvem9STlVXLzcyWWMrMEU5ejAzVDNBM0JkVHVhbVY4a29tOHk4MHNJeGtjL0RzQ25pV2hPS3BXeW82M2VpV2dEZ3ZObU5oRmRBS0NhbWY4RDRINEFIeU9pZlJGVXRsd0JnQjNIK2FWbFdhczQ2R0o5SEFYQks3T1llU09BT3dDc1ltWlBLZlU0ZW5wZG1RRGd5Vmpsemt2TS9EQUFqNGd1STZJZDU4eVpNMzdSb2tXRDBkWCtWWU93amcrczd1N3VYME5YdUFPNVBQOVJJdm9UZ0o4Q1FDS1JtQUZkMFdtYTVsVERNSjRFc0tOdU5YNFhNOSt2eXpOZlFsQXh2Y2VvVWFPbUFRaGJwdy9hK2EyVVdoZmMvZ0RxQ1laNGpwbi9BSUNKNkZ4ZHdmbVRlZlBtN2I1Z3dRSXZYTFpZdm1kWjFza1V0R0FIZ0VXZTUvMllncDROZGlXaXM0am9jS1hVRmJObXpicHB5WklsdVc3czArbjBJeWpRdTJMWXVwdUlkdElmdlE3Z0RtWitrWmwzSmFJTGlHaWlVdW8zVFUxTiswVjdpakJOTStINy9tTUFqdEFmWlFEYzdQdit2NVZTeHlQSWEydDkzNStKb0xWOVdkZFd1WG1GYnBGK0Y0S0syejh6ODUxRTlCb3pUMEVRRUxCdjVKaTE1OXMvaFF5MDdBb01QTzhxSlIwRHZUWlFSdGtPS1A4WUFNQ1lNV04rQ3VBUVpzNFMwZmQ4My8rTFVtbzZNMytPaVBiUTI4MEZSQlM2M3pIekN3aXV4UTRPZWxLcFE1Qi9md2ZBU21aZXc4eXIydHJhL2hMZGZqLzNUeVNUeWYwQTNFRkVDUUIvWStidkVWRWxnTm5NZkRvUjdXMFl4a0VJeXJQOXNtMzdJZ0EvRExmSlFlOWVyY3o4QjkzVDZjNUtxYkFYcW9MbHkzTHVYZWdwWS9RcFgraTBiRTlCa0hXdjhwWmxXZGNSMFZmMFBLOEF1SjZaL3d4Z2I2WFVyVVEwbXBsdEFEL0paREwvU1NhVEJ5cWw5aWVpZWdBSEFqaGRML3NyQUMvcDMwU3ZoTDFLNkdsNWZ5L3BmWFlJZ3FEeVNnQmRDQUphWHRIQjl3Y0RPTXEyN1RNY3g3a3pzcS9LK3AwbGhCQkNpS0VuQVJGQ0NERkF6YzNOTTVuNVJncTZEc3hMLzBpN3FMVzFWYnJCRTBKc05XNisrZWFIRUR5c0dSSmgxN0diS2RmS1RDazF2cUdoNGIzYTJ0b2RFNG5FWEdiK0N1a1dUOHg4Y2F3eUtOcmErdzFtdHNNSHFyWnQ3NktYQ2J0dVJqS1pQQlpCS3lZdzgyODh6L3RrK1BBNGxVbzlvSlJ5aVdpWFJDSnhGUFN3RmZxQjlwbEVWS3RiT2kySWZQZHh6QnkySHJzdjdGNjFxcW9xVnhIQXpPOUZ2Nmh1S1gyRm5uYUI2N3JSaDJhUFdwYjFBQkU5ZzZDeXBNOHdGYnBTbzg5NmZkL2ZHQmwyeEFUZ0U5RW5IY2Q1UUcvM1lBU3Q1UTRLWjVveFkwWWxFZDJOSUJqaTZZNk9qbVMwUzI4QWoxaVdkVGFDNElLU2pyTmxXUk9JNkQ0RWxlc3JQYzlMWmpLWlhPczQyN1pYSWVoS1BINHZYWU9leEpWUFlBQUFJQUJKUkVGVTgrRCtqbzZPczhPMG1LWjVoMkVZTHhGUk5UT2ZnWjVLMCtpNTBNN01KNlhUNlhSa1d4c0FYQURnNUZtelpwMGZWdGhRNzE0Q3VwajVaTmQxSDlMTDdCVk95R2F6bFVEUXVwU0lyZ1VBWm40UndCSGgwQ2pOemMzZjh6enZIMFMwSFlCekVXa0J0MlRKa25YTnpjM0grTDcvVnlLYXpNeS9uRFZyMW9GTGxpeDUzN0tzYnhQUlpYcWRmK3JzN0R3NjJodEZzWE1Jd2NOYkFEaVhpT3FZZVRXQXViN3ZyMUpLdlJwWjdvNUVJdkcvaXhZdFdtTloxaW9BbHhQUmhLYW1wc210cmExdmxudTg5UEFwRDBibU9SNUJxODNsanVQOEQvS29xNnM3ajRqMjFSVitTZGQxL3hwT00wM3pDY013UGd6Z0pQUzBxdXpYNnRXcnUrcnI2MHVkUGJSaitJS1plM1dyemozZE1IdnhoZm94b0h5b3FhbHBmOS8zUDYrM2RZSHJ1dEdoV1o2d0xDc0I0SHVJN1l1dXJxNXJJK1hVTzdQWjdEbGgvcVc3ZlE3bGdyYVllWXF1ak9od1hYZHRQT0c2Y2dITXpKbE1abjNrODl6NTUzbGU5UHhUdWhJbjVHN2N1UEg0OE5xeWJiczkvbjAzNDlnUDJua09BSVpoZkplSWFwbjVSYy96RG9tMnZrMmxVczhRMFNFQTlpQ2lYdWxnNW8zNldNM1UvNWNRMFZHTzQ2eTFiVHNONEk4QXRrK2xVaDlLcDlPdkFXRFhkWE1WV2JadGJ3ZGdGaEc5N3pqT0JmRmpvSjBYcWJETk1QTmxZY1dPYnQxK0tvQTN4bzRkMitjWWx1T21tMjZpL3VmYStneEdlY1N5ck5uUUZiN00vQ296WHpKaHdvU0h3eUFDeTdKT0lhSzltRG5YNDVaaEdQY1IwWTY2QXZhVWFQZjV0bTMvRmNESG1ia2oxbFgvb0ozZnpCeTlGL29BTG5VYzU0ZVJORHlEb0JKNjU5V3JWMXNJdXFRUDE1ODMzMnRzYkt3aG9qQmc3MWV1NjU2S25rclFQOW0yL1c5bWJpV2k2c3JLeXNrQVhpeGwvMFlETDVqNVJqMnNWUzdQYW1wcXV0UDMvV1ZFTk5YMy9lOEF5UFdHWXhqR0ZkREJFTDd2L3pDZFRsOFNXYTZXbWIrbXB6MFoyZVNBcjYweTh3cGk1dHNvR01iaUFjZHhQb2xJendXTmpZMzNqQm8xeWlHaVEvVjNMM2tZc25MS3JucmVnZVpkUlpWemJhQzhzbDNaK2JVZW91RmsvZllDeDNGeWdRK21hZjRva1VpYzYzbmVFOUZsQ3QzdlhOZTlGTUNsK3J2ZEJ1RHp6UHlhNjdyZkw3YWZpdHcvQVlBTXc3Z2RRSlVPOURBajkrWTdiZHYrS1RNZk9uNzgrSklhM3VqaEpLN1J4M2NETTEvaGVkNVBNNW5NK3pyZGt3QmNURVM1NFRLS2xDOEhmTytLbERGZXpUYzlMR05RSk5nOWxVcWxBSHhaTDcvWTg3d2p3L1NhcHZrc0JUMnNBRUR1T3RaREZ2NmZUdGNjNklBSUFOY1dHVjRzNys4bC9ka3RSRlNwZzBkU3J1c3VCWUI1OCtaZHRXYk5tbFlpU2dLWUR5QVhFRkhPN3l3aGhCQkNEQThKaUJCQ2lCTFp0cjBYRVgwYndMRkUrWjhOTXZNL21ma3IwWWRiUWdnaEJnOUZoc3hnNW45R0t6bjFnN1lzZ0V0ZDEvMUZiRG1sbDhrUzBWSFIxbVc2WlJjRGVEejhUQ2tWUHRCN2o0ak9pcmFrUzZmVGFjdXkva0pFQndLWUEvMVEyWFhkeGJadHZ3eGdONlhVcHhBSmlBRHdDZEpkclRMejdmbStENEJlRlZqTWZCWVJKWmo1bVZnd0JQVDJYckZ0KzBjSVd2RG1lMkFlcmp0ZU1SYXRsQVV6Zjl0MTNRY2lINzJDNEVIZHhQQ0RTWk1tZlpLSWR0SXRuTTZNQlVPRTMyV1NYdCtiOFduNUVOSEY2QmwzK0ZQUnluVnRpdjdmYTMzTTNLSHZ3eG5IY1U1RHBMVmlKcFA1ajIzYkxRanUxY253Yzgvek9nd2oxOVB1Q2VsME9qNCsraDBJQWlJcWEycHFEZ1d3U0tkUlJlYTVLQXlHQUlDTkd6ZitwN3E2ZWgyQTk2cXJxMThHZ01yS3lqT2hoOVFnb2k4NGpwTnJDZGZTMHJMS3NxeTdBVnlDNEx6cHBhV2xaWlZ0MjU5QzBOSi90K3JxNnA5YWxrV1JCL1ovNk9qb21CZmY5LzJjUTJ1SWFIdGRpYmFSaUk1MkhPZVp4c2JHbXRHalI0ZnpYT1c2N2pXUlpSNG1vc3NCd1BmOVhhSDNmN25ISzJhVFhyNm15RHpuNnY4M09vNlRxeEJQSnBOSEtxVitTTHIxS0FXOURKUmsrZkxsM2JadCt3QlV0QUsrbU1qNXZDNVBkOVFKUFcxQVkzY1BOQi95ZmY5Y1hRUDVsT000dVdBSUhkUndBeEUxNmZXbUk5TW1FTkg1K3UyZm84RVFldDVvQlVjMC9iVjZldDVoU0ZqM2xrSkJTK0pvWlhMdS9GdTFhbFd1TXNFMFRSVlo5dFdPam81alkrZnVDajN0OGNoblpSMzd3VHpQVTZuVUZDSTZWczkyVVhqc0d4b2FLdXJxNnM2bG9CWDhPSDBNZTFXV0laSzNNbk9IWVJnbnRMUzByTlZwZm9WMXkzeG1uZ2dnWDZWaXY5Y0hFVFhvbHkrM3Q3YzNSOGN1WDd4NDhWc0llcUVSd3lBOEZzek1obUdrV2xwYS9oMmQ3cnF1RlgxdldaWk5SSWZydDkvTTgzdXgwRDF2ME03dmRldldkVVNHRDdvMkdnd0JBUFgxOVErMXQ3ZTNBNmhYU2lVUkNZaEF6L1BEWHZsZVRVM05jUWlHQTFpUDRENmE2ODJFaUs1R0VHaWdtUGsxWnY0WFNoZm1Xd3RjMTcwb1ByRzF0ZlZOeTdLK0FlQTJJanAyOXV6WjJ5OWV2UGdkMHpUckVOeG5BZUR4ZERyZEsvaU9nMTRZZ2cxa3M3bDlQZEJycTl5OElwVktKWWxvRDJiZWxFZ2t6a1ZzR0llbFM1ZHV0RzM3cXdEYWRIcExEb2dvcCt5cWJXN2UxY3RBcjQxd3V3TXQyMjFPZmswNmVCWEE0OUZoTWZUMk5rSDN5aFdUOTM1WFlCK1VjdHdLcnMreXJJK2pwOEw4WE1keGVwWHZITWQ1Q3NCVEpXd0RBTURNdTFQUW13eDgzejgvblU3ZkZaM3V1dTVWaVBVSVZLeDhHVk5LMmE1b0dRTTlQVXJsQWlLVVV0Y2dDQ0I2MXpDTWsxelh6VTJycUtqWWdaa3I5SGJ6bGp1SmFGTjQ3dnErWCt5K212ZjNVaXFWT2xSZkx5Q2k2eDNIV1JwT1c3QmdnWmRLcFg2b3o4ZjlMY3ZhTVF5QVJobS9zNFFRUWdneFBGVC9zd2doeExhdHFhbHBjbk56ODgrVlVuK1AvT0R1aFpuZjluMy92Tzd1N3IwbEdFSUlJWVpVM3E2VkVYUW4vMGNBaDdxdWUyT1I1ZTkxSE9mdjBROWMxMjB6REdQaStQSGpUd2FDN3VZUnRPZ0JNLzhxL2hCU2UwWlA3elgrdHUvNzRRUEd1WWNkZGxpMFNYbzRYTVpUcnVzK0czNFlyWnowZlQvK2NOWFUvMzlUNVB1czErbm9FNkNBd2kyZXhvUXZtUGsvSFIwZDhURzl1M1Rhb21QbGh0MGVMeTdVd29xWnc4cUNsNHVrTitwRS9UOFQ3YTBoSXR4Ky9LSHlPcjI5ZHVUcHVqblM0akIzYkpSUzZ5TFQrM1FqbjgxbS93NWRLUkUvcHZxelY2S3RCNEdnVndjaW10YlIwZkhoaFFzWGhoVkVIOVB6LzlOeG5IalFCZEJ6M3V5T1BML0Y5REkvQUFBaU9pVU1obURtMzdhM3R4OVhJQkNsNERsRVFaZmw0S0JwNzJuNkFUcVdMbDI2U1FlM2dJaDZ0ZGJ6ZmY5cEhWZ0VabzZPTVYzdThjcmhvRHZsNkx5OVdKYTFDK2x1M0QzUHV3MEFtcHFhanJCdE8yTVl4bU5oaFRpQTJ4ekh1VDNmT29vSWUvMFkwOStNT3ExNzYvbjd0R2Frb010cUlGWXhPQUQ5NWtONk8zTjFXbTREZ0ZRcXRhdGxXWGNTMGJOaE1BUXpMelVNNDR1UmRCOERIWlRqKy81MzhneWxVeHQ1R3gxMktBelc2Tk5sdEJaV1BQUWFxb2g2ZXFMWnRHTEZpa0xMWGgwL2R4M0h1U2FielU1S3A5TTNBNXQzN0FmelBGZEt6ZEg3NHQrdTYvNXgzcng1aG1WWm42bXJxM3VCaUc1RVVJSFZCZUFzeDNHZWozM1AzTGxGUkZlMnRMU3NDdDk3bnBmYk40bEVJdS81MzkvMW9ZWDNvNTNyNnVxV1dKWjFTeXFWbWpkcjFxemFJc3VJb1JGV0dKUHYrNHRzMjc3YnNxelBtNlk1TmQvTVJIUWlFQVJaZVo3MzNUeXo1TTFEQi9QOFhyWnMyZnZoTXZudWhRc1dMUENZK2U5NmVxOTdZWmp2eFFQQmxGSmhQclhBZGQzVnRtMlBzMjM3S2lKNkJVR0FoR0xtbFVSMGZEdy9Lc2IzL1REOUJlOHBHelpzdUZ0L0gxVlpXVGtUQUF6RG1CUG04MFIwRmZxV0U2b2p5MGZYUGFCcnE5eThnb2pDc2wxYm9XRnRvdCs1cTZzclgvbXVqODBwdTJJejg2NDhCblJ0YU9XVTdjbzZCazFOVFFjUjBYNDZqU1VQQzFUaS9TN1UzL1NpNnlPaXMvVExqT3U2bXozOEtoSGx6Z2VsMVBXV1pUMW8yL2FYOUxBY1JkTUg1UDJOa2xQaXZhdG9HU01TM0JEMkFER1JtUS9WNmJnNWVrN3E5RlJIbHMyYlIzaWV0ekh5dGxqYXd1OFpMME4vTE54Y05wdnRVK2IwZmYrWnlOc1BSMTZYOHp0TENDR0VFTU5BQWlLRUVLSUEwelFUVFUxTmx4SFJTd0ErQzhDSXo2Ti9zRjFOUkxzNmpuUHJRQjd5Q0NHRUdEZ2lHZzBFRDVpSXlBWndJak9uc3Ruc0JOZDE1MGJIaEMwZzc5aTFMUzB0cThLdWZMdTd1M2Nob2dxOXZVSkRINjNTMDNzRmFHU3oyYnNSVkt4WFZsZFhud1FBeVdSeUR3Q3pkTHB2aTg0ZmJVMmxsSW8rdUFNUjdhWmZGdXJpRmN3Y3R0anNqazBpNkJaS1JOUnJ2VXFwQ1pHM3QrYnBjV0IwZkR1UmxwTjU5MGREUThNb0lncUhHT2czSUVJL3VOOVRmNGVGK2VZSkg3QVNVYS9LRjlMZDZlWkxweFkrTksyZk4yOWVlTytPVnVMMldTNlR5V1FqbFVQYnhhY1QwVHVJdGVJRUFNZHgxa2IzWDFpaFcraThZZWJ3dkVrME56Y1hhcTMyRGZTdUVIdDQvUGp4SjBkYnE4YldXZkFjaWdUS09JN2ovQzQ2aVlqV0FZRHYrNzE2VE5CbG1aVTZuYnNCbTNlOFlqYnBlUW85Qk41WHIydUZVdXBEbG1XbG1Ua0QzZlU1TS8rRm1ac2R4emtYZVNwTWl1R2VZUzgrVk1Mc1JFUjc2K1g2NUNtUmZiNHBQcTFFL2VaRHVwWHpOSjJZRjIzYnZvT0lYaUNpTXhDVVNkOEVjTjc0OGVOblJ5dlZpS2hSdjl5d2R1M2FQa01nRWRHbzhQVzZkZXRXUno0UHI1Rzh2VWd5YzlnOVdqekFva1l2djdIUFFzVy9MMmN5bVdoTDBiS1AvV0NkNTNwZFlUcGFiTnYrZEh0Nyt3dEVkQmNSN2FJclhuL0h6UHZFZXlFS1ZrTjErdlY3Njlldmp3ZHRGTXF2b3NMckl4SEp1M3BoNXV1WmVTVUFnNGcrU2tUbkthVWVxS21wV1duYjluZjF0U3FHUVh0Nys2L1IwMEo3ZHdDbkU5RnRpVVRpTmN1eUhreWxVbE5paSt5di96OFpkdnNlVlNnUEhjenpHMEhYN2VHMTJ0ODl0TmU5c0ZDK0Y3bG1sbGlXZFNVSFhlSmZEV0NzL2s3Zjh6eHZyMml2TDZVZ29yRGl0T0RRUkV1WEx0MUlSRy9wdDVQMWN2dnI5THhmVjFmM1pId1ozL2R6ZWRVdXUreVMyOWNEdmJiS3pTdEtLZHNoa2c4bkVvbTg5LzY0elNpN0RrYmUxVXNaMTBaWlpidHlqNEhuZVdFdlhTKzN0clpHZXlrcXFwVDdIZlVNRzVjM0R5OWxmUTBORFJVQWtucWVnUVovNXFWNzZmaVJmcnNERVIwSDRGdUdZZnpOc3F6bHlXUnlWcUgwQVgzTGx6SDkzcnY2SzJNZytOMEM2REpHSXBIWWp5am9Nc1QzL1Q3bHpxNnVybHg2RW9sRTNuSW5FVzJLekZNdytDRHlQZU8vdzhMZ205Y3ltY3gvNHN0bE1wbFZrWGx6MTFRNXY3T0VFRUlJTVR4a3lBd2hoTWhqenB3NUJ6UHozWWkwUUlqaW9OdkZueVVTaWFzV0xsejR6akFuVHdnaHRsbk1YS09majYxdGJXMTF5MWhGditPaEU5Rm83dWtldUZBM3JHRmdjYStLZ1NlZWVPSU4yN1lkQU0wQVBnWGdaMHFweitsMXJmWTg3OWZSK2JsblRPN29ROVJ3V2kwUjllcmRJSTZaRlFYZDJNY2ZRT2ErWjN5OUFPcjBzc3pNOStWWmJaV2VIaDIvZTN1ZHpyeGQzWTRmUDM1R1pKL2xIUjg0YXVQR2pmV0pSTzZuU0tGOXZDWk1aL1J6WnU2a1lIaVV2QUVGRkJsMy9QMzMzMDhncUV5SlZub1VYUzZzVUlodHM5L3pSZ3NmY3ZaMzNxQ3JxNnZQQTl3Wk0yWlVBcmdmdlN1cURuam5uWGZxQWJ5YmI1M0Z6cUZJNVhlZlZxak0vQTRSalNXaTdmT3M5ZzBBVThPS204MDVYckY1aXJZaVpPYnQ5UG04R3hGRkt5bis3UHYrTmVsMCtwRkM2eTdCOHdCbU1IUEIxcENoWkRKNUlJRHgrdTJmNHRNakQ3UEw3U0dpbFBNcHJJejBtWGt4RVNYMGVmOWZJcm8rbTgzK1RIZnJIVGRKLzMrdFFCQk5tUGIzWXRQRHlvcFJ5RU1wNVFGOWhwRUJlcjVMd2VOZXl2V3pPY2Qrc001emJUdTl6ak1CZkY2dmc0bm9RZC8zcjlIamsvZGgyL1pZOUZTQS9YYnAwcVh4aXBWY1phcnYrMzJDcS9ROHVXWFdybDFialR5OXJiaXV1Nktob1dIWGNlUEduYWlVYW1MbVE0bG9Wd1RIN2RLdXJxNkdlZlBtTllXQk5XTG82RXF1UTIzYmJnWndGSURaQVBaQlVLRitIQkhOVEtWU0gwMm4wLzhGQUdhdTEzbjFnUExRUVQ2L2dTRGZHZ1Znb1BmQ1F2bmVkZ0NnbExvRlFCaVlzVUVIZ0g0bk9uUlVYREtaM0ZzcGRST0F4MXpYL1VGc2NoZ1EwVi8rMFFuMGxGa2krL250Zk5lQlVpcTNIeGNzV0pEYjEyVmNXMlhsRldIWkxneG15Y2YzZlJVTzg1VklKUHF0V05mcEtLdnNPaGg1Vjl4QXJ3MmQ1bkxLZG1VZEE2VlUrSXhuY1NuZko1cU1NTG1GWm1CbVQ1OS9wUVNuNVYxZlhWM2ROUFFNdnpiUU5CYmtPTTc4WkRMNWM2WFVDVVIwQklDUEFoaEZSQWNxcGRwczJ6N0djWnhGNGZ6RnlwZTl2a1FKOXk3MFU4WWdvbDVsak1oMUROLzMrNXpQWThhTVdkUGRIUlJoUE0vTG16YWwxTWJJTlZHc053YlMyNDZ2cDJpWlBqbzBXRFQ0QW1YOHpoSkNDQ0hFOEpDQUNDR0VpREJOczY2aW91Sjd2dTkvTnZmcnI2L2ZlcDUzZVRxZEhzZ1lxRUlJSVFaQnBQVmJTUzNtOHEyaXZ4azh6MnRYS25qR3hjejVLaGtBWUMvOS80MzRCR2ErbTRpYW1mbHcwelIzQTNDbW52VHplQVdtWVJoZStMQXVIdFJBUk84QkdPUDdmcUUwQUQydHRlTVBYbjN1ZVpMWmE3M1JTcGwwT3QxbkxHaG1mazlQejNVVEhUNmdqRDRZankyVEc5TlpLZFZ2b0dBaWtZZytjQy8wMERoc3lSaC9PTjZwUCs4VHVLQk4xbW5hRkE1bDRmdCtaMWk1b0pUcXM1eHVqYmVkbnJjanp6cExDb2hnNW5aZEtaSDNtQkZSZU42OEZlOVZ5alROaEdFWXZ3SndwRjdYRXhTTU56L05NSXo3RVF6SDBlZmhhYkZ6S0t4a1JwNWdDZ3JHY2Q2VmlQcjBtRUJFLzlITDd3eHM5dkdLcG1lalRrL2VCOU5LcWZEN2haVnF5eENNYy85WW9YV1dpb2llQkhBaUVVMVBKcE43dDdXMS9hUFF2RXFwY0lnWXY3dTd1eVhQTE9FRC9YSjdpT2ozZkRJTUk5d1hTbDkvYnpEenR5c3JLMzhlR2FJbG4yb2cxKzE0SDh3OFVWYzZ4YytKdHdHQWVvOFpIbDNPMDh2MVNudFlpWUVpcldGTENZalluR00vV09lNS9peWFEaC9BYnp6UHV6YVR5VHhYTEEzWmJEWVhOT1Q3ZnA4Z0d0LzMzd3Z2Szc3djUrMkNQM0o5d1BPOFFwVktZV1hqUGZvUGxtVjlHTUMzaWVoNElrcXVYcjM2ZEFCMzVWdFdERHJXRllpTEFHRDI3Tm5iVjFaV1hnRGdDaUthUkVUWEFUZ0Q2RlZwT0tBOGRERFBiLzIrVTFmSTkzY1A3WFV2akFSbWJJcDlucnRtT09nOThkYXVycTd2TGw2OHVOK3lnRkxxVTBTVUFqQ3JzYkh4MWxobGZGak9LOWl6N2N5Wk04ZEM5L3FqbEhwRHA2ZWsvUXdBemMzTk5TMHRMYm5yYkNEWFZybDVoUzdiRlN0ZkFwR2VlSlJTSmZYNlVtN1pkVER5cmdKS3ZqYTBBWmZ0eWowR3pGeXByNm1DdzdIa1U4cjlEdnJZRlFyc0tHVjludWRWaHNlRWl3d1pVdzRkSlBKL0FHQ2FablVpa2ZnRWdCdUlxRjRITWUwQ0hhQlJySHdaVmVLOUt3eU15bHZHZ080Skppd3ZSSU1zOGwwREN4Y3U3TFJ0K3owQVk1VlNlZmQxZDNmM3hrZ3diOEdBaUVMSFFaZnBDMTVQaVVRaXZKN2crLzRia2VVRy9EdExDQ0dFRU1ORGhzd1FRZ2l0cWFucGpJcUtpcGVJNkhQNWdpR1llUWt6ZjdTbHBlVWtDWVlRUW9nUms3ZmI5cElYTGh6c2x1UDcvbXZNdkU3UDM2Y0xXZE0wNjVqNWNDQzROOFNuZDNSMFBNak02NGlJRE1ONGdJaTJBK0I3bm5kcmZGN1A4M0tCSGI3djkzb0l6TXovcDlOd2ZKSHZFeTZmci92VmNCL0ZIeTZIWTJ2bnJhd2dvckFTSkZmQndqM0REVXlMejYrN2tUNDM4dEhxK0R4eGVtenJjRHpqdlFyTUZyYkkyaW4yZWZqUXRGQ1g4aFlBRU5GemtjOXlyVVE5eit1ejNMaHg0NUxRdjQyVVVuMGVwSmR5M21oLzEvTTNJaytsTnpNZnEvLzNPbThhR2hvcUVvbkUvZUd4WnVhN1hOYzFtZmttdmI0bXk3S3V6cmZCWXVkUXBOVnduMlBDekdFMzQzMHEwbnpmLzQ5ZWZpZGdzNDlYTkQxRmU0Z2dvdkRCc1EvZ09NZHhEaWxVSVc1WlZxTmxXVE1LYlN1T21SL1c2NFZoR0pjVm1xK2hvV0VVZXM3bjFpZWVlQ0llOUtUUVU5RldWZzhScFp4UEd6WnNlSXVadXdHQW1iLzE1cHR2N3VhNjdvL3pCVU9ZcGptOXFha3BQTy9EWGx3K2pEeS85NGxvVC8weTNtcjdkZjIvM2pUTk1TaUFZajFFaEdsRTMzd214ekNNVW5ybUtmdllEOVo1cnIybWwvc1BnSTg0am5OeW9jbzEyN1kvYnBwbTJKTkhicC9sQ3dxTDVLdklWM210UDg5VkFQWFRtclVYMTNYLzZYbmVKNWo1RmIzOTVsS1hGWU5yOGVMRjc3aXVleFVSM1FNQVJKUTdGc3djNWlWNTg5QklxLzVlZWVnZ245OUFrWHVvSHFyblFMMWNyL00rVXNFYno0UENhN2ZGODd5ZFhkZTlMRjh3aEdtYVkyemJQdEUwelZ3TlplUTdWMVZWVmUwWW5aK1p1M1E2Q2o2M3JLMnRQUWRCSldabk5wdGRvcGNMQXlNbTY0Q0pYcUs5SjNpZVYvQitCZlI3YlpXVlY0UmxPd0JIUi9kRlZDem90NlR1OVRlajdMclplVmNwaWwwYjJvRExkaWp6R0JCUmVDMStkQ0Rmb1pUN0hmVDNJS0xLSXZNVVhkL0dqUnZmUkU4QTdJRFNPQkNaVEdhVDR6aDNBL2dmQUNDaTZaWmw3UjVPTDFhK2pDcngzaFdXTVlxZVErSDFIZzB3aUFRVHg3MnB0NW4zT2pZTW82UjdhcEhqK25mOWZ4ZlROQ2ZtV1RRTW5uM0hkZDJYSXA4UCtIZVdFRUlJSVlhSEJFUUlJYlo1eVdSeWorYm01aVZFZEtldXRJcGJ5Y3ludHJhMkh0YmEydnJuWVUrZ0VFS0lQc3J0WnBTWit5My9aaktaTEJHRjNiT2ZrMHFsRGd5bjZZcnJIeFBSZHN5OHFhdXI2NEg0OHJxRjRXOEJnSWdPME50OUxKUEo5QmxLZ3BsekZRdDVlbCs0WC84L3hiYnRvK0xMbXFZNW5ZaStvTmRUbitlcmhPdU9yN2RTTDFPb3UrYXdwZmlPa1lyUk5yM01DZkVIK0YxZFhkY0F5TFZBeldhemZicjFMbUNaM3M0ODB6VGpEeW9WZ0IzMDY4T1EvM2RMbjRvRTI3WS9yb01Sd013UEZ0aHVyK1ZNMDZ3bW9qRFlZRzE3ZTN0YmZJRlN6aHNBSUtKd20vdWtVcW56bzlOU3FkUUZSR1RydDdueHJCc2FHa2JWMWRVOUJtQ2UzdGE5cnV0K0RnQjNkSFJjQ2lDc3VQaGFNcGs4TWsvYWlwMURZVXU4UHEzMXFHZmM5VDVCTG1HbE9qTlAwc040QUp0L3ZLTHl0bmhOSkJKUDZsYkppcGxQaVkvWkhrcWxVczFFbENFaXA1L3Q1TGl1K3dvei8xNi8vYlJ0MjJmbW02K3VydTVIWVhtUWlMNGJuOTdZMkpoTEUvV01jVDhncFp4UHVxVjBPQ3pRc1ZPbVRNbFhSa1VxbGRySk1Jd01NenZKWkhJUFptN1JhZHZPc3F3TG92UHFzYjNEc2ROZmowNGpvdGNqcjRzTkt4SVBiaWlVeitUNHZ0L3Y5OTNNWXo5bzU3bm5lWS9xYVZPWnVXQmdnVzNiVndGNEtKRkkzQVFBU3FsYzVaZnYrMzN5VnRkMTI2R0hBRkJLN1Zwb3ZaRzA5Zm4rcG1udWFkdjJqM1NyOVY3V3JWdEhSQlNPVXk3amt3K3htVE5uanJWdCs3dXBWR3B1dnVuTUhGYkVSWS9GVXYzL1FOTTBQeEpmaG9qQzRXNjJOMDF6ejhpa3djekhvMm5zY3c5VlNsMEozUU9PNy92eGUyaTFYbSt2Zk0vMy9VZjErZzRsb3J6RFRUWTBOSXd5RE9NQkFMOHhET096a1dYL2lLQlNjOW1xVmF0NmRVc2Y2VFZtUjkyTFV5K1daYzFtNW12MHRuK2V5V1RDTHZuRC9hekdqQmx6V3A3dkdPNW5oQUVDNVZ4YjVlWVZudWM5d01Id216c1pobkZkZlA3R3hzWWFwZFJWNGZ0c05wdXZmTmRIdVdYWHdjNjd5cncyb2tvdTI1VjdESWpvMFRDNXFWVHFyUGo4cG1uV1daWjFwV1ZaNThVbTlYdS9RMDh2VGFYOFRzbTd2bVhMbHIwSDRBbWQxdS9NbVRObmZIekJWQ3FWc2l6ck50dTJTNnBVdHl6ckVzdXk1aU4vc0c0dWNJQjZoZ1RycjN5WlY1SDVYdGZUOThwM1BVZFhBUUFyVjY1OExoTGc4K240VEhxZmhOczZmRFBTQlJRNERyN3YvNTZabVlnU2lVVGlSbDJHQWdDa1VxbURtZmtyUU5BeklIb1BlMUxPN3l3aGhCQkNEQU1aTWtNSXNjMHlUYk82b3FMaVNnQ1hJbitVdncvZ0o0WmhmR25od29YdkRXL3FoQkJDRkVORnhySXRwcFN1Mi9WODF4SFJpZm9CMnBPV1pkMVBSTzNNUEJmQTNqb04xeGZwRXZwdVJMb0NadWFiODgya2xGb1htYWRYcTh2eDQ4Zi9zcjI5L1FzQVpnSDRuV1ZaMXhQUmdtdzIyNTFJSkpLNklpQ3N1SzF0YUdnWXBZTXhvRDliaDZDVlVydzFaOWpTdjlCRHVGY2k2OWdWUWRlNk56SHpaNGhvaW1FWUQxaVdkYlhuZVd1VVVwY1EwY1hNL0s2dVJPNktWRW9VeGN4MzZCYUNIMG9rRW84Mk5UVmQyOTNkdmRvd2pEMko2RUlFRmVzQU1DbVZTcG5wZERvZFhaNklEckJ0KzYvTS9EaUFWVVMwSnpOL2tvTHViZC91N096czB5TUhBQmlHY1k5dDIzOWs1aGVJU0RIenZMQVNoNW12ais3RDZPWksrVTRWRlJWM2QzZDMveStBM1pWU1A3SnR1NG1abnlPaW1RQXNQVnZHZGQzd1lUenE2K3Z2QWRDa3QvOXoxM1hQZ1c0WnVIejU4dTdaczJmUHE2cXFXazVFa3d6RHVDZVZTaDBZN1lLMzJEbkV6RjFFVkVORWZTcFU5REVETTArS1R5UGQxVG9SMGRTcFU2ZXNXTEhpMzV0N3ZQUTJhL1EyODFZVUxGeTRzRlAzaEhFREVaM1MzZDI5djJWWnR6UHozd0ZrbFZKN0F6aEtWM3dRTXorZmJ6MkZkSGQzWDFoUlVURmJuNnQzMkxiOU1kLzM3L1Y5LzkrR1lVd2tvZ3VnVy93eDh5OGN4M0hqNjZpcXFvcU9wMTdXa0JtbDVrTktxU3Q4MzdlSWFHL2Y5NSsxTE90MkFFL3E3cFozSmlLTG1VK2lvSXY5TllaaHJHeHZiLzkxWFYzZGw0bG9CaEg5d0xLc3FiN3YvenFSU0x6WDN0NStNWHBhSlBZS2lQanZmLy83N0tSSmt6cUlxRTRwZFo5bFdiOUJVQW0ySXhFZGlHRDhkNkR2TTRUdy9DdllXMFlwMzNkemp2MWdudWR0YlczTExNdDZpSUp4N20rd2Jmc1lCTUZwci9pK1gwTkVCd0U0Q2NDK2V2MWhPc0o4RmN5Y0wyLzFFYlJtM3AyWmR5dXduMnFvcDl2eFB0ZElJcEc0RHNBSlJIUzJiZHV1Ny9zdkV0RTZJcHJPekljaDZPb2M2S2tRRmtPa3RyYjJNd0F1VlVwZGFsbldVZ0IvSmFKVnpEeUppUFlITUZQUG1qc1dSSFFmZ0t1SXFDcVJTRHhzMi9hbHpQd0NnTWxFZERxQVhLV2ZZUmluQXJnU0dOenpPemI5aTVabDdRTmdPUWU5V3FVb0dMNENBRnJTNlhSOCtJUnczUHRlK1o3dis3Y29wYzRub21sS3FZeGxXZmN4ODJNQTNsWktiZS83L2l3aStpUVJUZFRMdnhBdW04bGtYZ1l3SmQ4K1p1YUV2aDdtMU5mWHYyWloxZ01Bbmdld2lZaU9ZT2JUaVNqQnpLOTFkblorTFZ6T2RkMm5iTnQrSHNCZVJQUmQyN1lOei9QU1NxbXhBT1l5OC85RTlzR3BBRzRyNTlvcU42L0laREt2V3BiMWZRQ1hFOUZsdG0xUDgzMy9aZ1NWcFBzUzBWVUFja0Zwekp5dlpYcGVaWlpkTnp2dmlpcm4yb2dhU05tdTNHUFEydHI2dUczYmp3RTRTaW4xTTl1MlQ5S0JQVzhUMFVGRWREYUFlZ0NlYVpvL2pReHgxdS85am9qQ1lSRHlsU1hqQ3E1UFY3WS9RVVQ3ZUo3M2ttVlp0eEhSUHdDTTF2c2pxZWQ3RzhCVjhlV2piTnZlQjhEMzllc0xFSlFqM2tBUWJMVUhkUG1VbVRzMmJOaVF1ejZMbFM5amFTMTY3d0lBMy9lZjBFT3ZqS3F2cjMvQ3NxdzBnQ29pbXN6TU02R3ZzVEJRYThXS0ZWMlRKMCsrRDhBWEFNeXpiZnNtMy9mdlVrcXg3L3N6czluc2wwajNma05FeDh5YU5hdDJ5WklsdlFJUVBNK3JpUXdIVXpCQVJmOWVBbUxIb2EydDdVWGJ0dThGY0RxQVQ2eFpzMlpYeTdKYWlHZ24vZHVoZ3BsWGU1NzM3ZGdxeS9tZEpZUVFRb2hoSUFFUlFvaHRrbTNiYzVSU1AwT2UxalFBd013clBNOE14bnJnQUFBZ0FFbEVRVlE3UFoxTy8yV1lreWFFRUtJSVp2YUxWYWoydDF5cGdSU3U2NjVJcFZKbkV0SGR1ckx4Y3dCQVBUM2QvNjYrdnY3YUlzdG5MTXQ2VFQrc2V5bWRUcmNXbU8rZmxtV2RENkRHZGQxbm90TVdMRmpnTlRjM24rQjUzaCtJcUlHSXJnQndSZmh3VDZmRmd4N3p0cTZ1YmpxQUZlSHl2dStmb1pSS2J0cTA2ZmJZdm5oSEw1dTMxYUhuZWY4eWpLQVJsRkpxdkU3bnM3WnRYd0xnSmdxR2RUZytNaTd2R21iK01oSDlEQ1VNbHhINTdyKzJMT3M0SWpvRmdNWE1WbVNkWU9iVmV0K1BJcUp6QVBTcFlBZXd2MzdBbnRzbkhJeGhQdS9KSjU5c0w3RHBzUUErRVI3TDhEOHovOWJ6dkY0OUFvVG5EZjZmdlR1UGs2T3U4ei8rL2xSM1poSklJQWNpaDV5S0FoNG9VUUZEb0dlcVprSjBVVlR3dm5ZVmIvZ2h1cTY3aXVlNjZxNG5LaXE2aUxwZXhCczBacWFxMHlRZ1JvMnJxK0o5SUhMSWtRUnl6MHpWNS9kSFZ3MlZUczlrWm5KTU1uazlINDg4ZXJxK2RYenE2S3BPZnovZjczZmJsbDhqV3JwMDZkWmFyZmFNU3FVU205bURKVDNWeko1YVd0L3ZLcFhLczFzV096MS8vVmlTSkJlM2Jtdmx5cFYzUkZIMERFa05TWE9ESVBndlNjOHF5a2U3aHN6c0w1Sk9jdmRqVzJNdC9RQTh1ODJ1RFA5WW02YnBReVQ5ZVZlY0w4dTdrTFlSdWhITzkrY2pVUlFkNXU3L1ltWW5tdG43cldXRWlmejlza3Fsc2wycndkR3NXTEhpMWpBTXozYjM3K1EvUWo4ckNJSm5GZU9qbC9ibFcybWF2ckxkT2pvN080TTBUWXM0eHBUOFUxcnZ1TzVEL2YzOVA0bWk2RG51L2prem15ZnBYOVNzUkJ1ZUo3L21meWZwQlVtUzNDZEozZDNkVHphejcwczYwY3ordVZLcC9MUDd0cHQwOTIwU0ltNisrZWFCd3c0NzdMMW05dDc4dnZWNnRlSHUyNHg1bmFicGw2clY2bEdTdHVsRjdVRVBlcEN2WGJ1MmlIR3M5OTBKbmZ0ZGVaM25mNyt3V3ExK1hWS3ZtaFZGb1NTMVhDZHBsbVdYWjFuMkhrbmF1SEhqM2JObU5ROU5FQVJ0NzYzdS9rY3pPMEhTZHExOTgxaUxsdHJaNE9CZ3UrRVJyakd6cDZsWk1mM2tJQWllWEZxMitQUEdqUnMzZnFUZCtySHJ1UHN5U2ZlYTJUeHJ0bHcvUTlybVBFalNIV21hL3IvaVRSekhmNDJpNkhXU3JsQ3pWNld2bCtmM1pyZnRhL0pueHovVmFyVjM1cTMrZCtuMVhWcTJLaW1TRkxYRThkczBUVi9jWmx2RkIyQ2IrMTZqMGRoUXE5VjZLNVhLZDgzc2VFa3ZOclBoNVl2UGpidXZjL2ZYMWV2MUZXMWliYWZjRTlIaDFreThLOGNqZC85VG1xYUxXcDczbm1YWlM4d3N6aXVuTHkrKzA1VGNLdWtvTTFzWVJkRkpFLzFzVGVSZUlVbHo1ODU5ODVvMWF4NXNaaStSOU53Z0NKN2JadjlUU1pVZ0NMWTc3eU9aeUhmWFhYSHZhcGwzM0orTk5zYjgzVzZpNTJEOSt2WFBtemx6NXJmeXhJSkZRUkFzMHJhMnV2c2JTOGtRSXo3dldoUkpoNjNEVW0xbnRQVWxTWEpURkVYUGwvUlpTWFBON04rS3N0TDMxdFh1ZnVXT3RqTnQyclRmRFE0Ty9rVFM0eVdkSU9tRTFtZXJtZ21RRithOVV4VXhqUGo5c214SHp5NUpxdGZyUHdyRDhQdG1kbzZrMDgzczlOTHk1Vm1IdjJPNCsxc2tuV1ZtSjB1NktBaUNpNlJ0enUydGF2NmVkMEJuWitmekpYMnl2S0pLcFRMYyswbTc0V0JLMjM5YmxtVzNtOW5uV3NzMmI5NzhtaGt6WnB5UXh6eGYwdndpWm5mZllHYm5OUnFOZThyTFRPVC9XUUFBWU05Z3lBd0ErNVhGaXhjZjFOUFQ4L2tnQ0w2dk5za1E3cjdCM2Q4d2UvYnN4NUFNQVFCN3BlV1M3ak96NzQxbklUTmJJV21qdXpmR3VreTlYdjl5RUFSblNQcU9ON3R5MytUdVAzWDNWOFp4ZlA2U0pVdlNVUlozU1cvSnQvbFpqVktobmlUSkZVbVNmS0JkV1Y5ZjMxMGRIUjBMSkwxT3pSOU1ONnJaZ3VuWFdaWjl5TjBmTHFuUDNYKzNZY09HdjdYRTN4Zkg4YisyL25nY0JNRXlTZmZiQTEwR2J4dDRjM3pyWDB2NmM2VlMrVlV4UFk3amo3cDdyN3ZYdmRrTjdQMlN2cE9tNlpPQ0lDaTJNZWFFaUh6Zm55L3BwZTYrTWovR0ErNytVMG1YYnRteTVUaDNQMGZTWDgxc3U1NmEzUDJlZkxsNzNYMUkwdTN1ZnJXa1U1SWtXVG5TTnQzOUI1Sis3ODB1Z2plNis0K3lMTHN3U1pJTHlqOThTMUtXWlQrVXRNbk0rc2E2VDQxRzQ1ZEJFSnpxN3A5U3N5dndyZTcrUjBudjNiSmx5K1A3K3ZydUtzK2ZwbW12cEdmR2NYeVJScmhPNGpqK29idS9XTko5N241RGEvbEkxMUNXWlplcitYbTV0clhNSHhoN2ZydEsvYUdob1orNSs2L2MvUzhEQXdOL0tHMW53dWNyOTMxSjk3djdaMFlvTC9iM1g5VnNSZnBaU1g5dzl5M3V2dDdkZnlYcG81TE9pT1A0bk5aak9SWkprdHg4eHgxM25PenVyM0QzcGU1K201cWZxYnNsWGUvdXowMlM1Sm1OUnFOdDd3L0xsaTFiNis0L2N2YzczWDNFNjZ5ZGlkeUg0amorUnBxbUowbDZyNlNmNWNkaGk3di8wZDIvNHU1UFQ5UDBrZVhLaW5xOWZzdkdqUnRQbFhSeEhtUFI1Zmx3eTgvV2hJaDh1ZmU1KzB2Yy9jZjVkdGFyZVMvNFdINjg3cFcwemJYVWFEUTJ4SEY4V1J6SDN5NVBYN0prU1pwdis0NmhvYUdmaldOL3gzM3VkL1YxbnUvVE9XcTJMUDYybXZlV1FYZS9SODJoWXk0TGd1Q0VlcjErYVhIUFdMVnExZjN1SGt1Nks3OXZiTWZkdjY3bS9XVHBDTHQvazd2ZktlbUxyUzFkcFdZU1dacW1wN2o3QjlXOEZ0YXBlZTMrMWQyLzcrNHZIQm9hcXBVcnRMQjdKRW55dTRHQmdaTzgyWXI3ZWtsMzU5ZkkzeVg5VU5JL1Z5cVZSeTFmdnZ5MzVlWGlPUDZFbWRYYy9WdnUvdmQ4bVQ5SmVyKzduK0R1OC9ObjFMMHpac3lvU0x2KytpNzV0YnYvcjVyUDhxMTVZdFc3MHpSOWZLUFJ1TFBOdHZvbGJXd1hSNlBSK0UybFVubU11MS9pN2l2VVRKUWN6Tyt2ZmU3K2lqUk5qNnZYNjFlUGNsaTNXNjJrTlpMZUx1bGplYnpyMWZ3dTluTjNmL082ZGVzZW5mY3lzWTE2dmY0alNZK1Y5R2sxRTBHMnFubU8va2ZTR2JmZmZ2dkQzUDIvSmQwOU5EUlVtZWhuYXlMM0NxbDVmMHlTNUIvZC9lbVMraVN0elJOaWJzMWpYSmhsMmRza3JjMnliUFU0anRtNHY3dnVvbnZYc0lsK05rcmJHdGQzdTRtZWcxV3JWdDJmSkVrazZjWHVYbGZ6SEd4eDkvK1Q5UGFob2FHSEpVbHllWnR0YmZlOGE0bmZKTW5NV250WTJjNk8xaGZIOFRWWmxqM0czVCtlZjQvY210ODN2cDZtNmRPU0pIbEN2VjYvYlVmYldicDA2ZFpwMDZhZHFlYjN0Mis1KzkvVS9FNndWdEl2M2YwRGFabytKa21TcjdVdU85ci9VVXBHZlhZVk5tM2E5QXgzZjZlNy95NC8xdmVvK1grYnk5ejlQZm5uZS9nYVM1TGszZzBiTnB3aDZlMzVlZG1ZLyt2THN1eFpjUndmNis2dmRmZDFacmJkYysrT08rNzRtNlNmdVB2TlEwTkQxNDhVVjM5Ly8rK1RKSGxESE1lL2FDMjc4Y1liMXc4TkRYVzUrNXZWL0E0MWtPL3JGOUkwZlZ3Y3g5dDlKNS9vLzdNQUFNRHVONmF1T2dGZ0t1anQ3VDNMM2I5a1ptMjc1WlQwYlhkL2RYOS8vKzBqbEFNQWRrSVVSY09WdlhFYzh6MTBDZ25EOEYvTjdEL2MvZnRKa3JRZE4zcFhpYUxvUzVLZTYrNDNKVW55cERIRzkzQXorNjBrWlZtMnFGNnZqem5CWWFxNjRJSUxLbXZYcm4xMmxtVy9JUWwwLzlEZDNYMU1FQVIva2FRMFRSKy9mUG55Y1ZXMDdZdTR6c2R2ZjNoV1Q1VjluTWoxSFVYUjdaSU9kL2YzSkVueWJ6dGNBTmdESnZMZGJtOFVodUdEM2YzVU8rKzhNN241NXBzSEpqc2VURjFUNVRrR0FNQ2V4SkFaQUthOGswOCt1ZVBJSTQ5OGo3dS96dHIwRGVqdXQ3djdQOFZ4dkd3eTRnTUFZQW80UjVMTWJNd3R3U2ZLM1lNMmovTlJwV2thbElkM1FMT0ZxcHBqYldQLzhlRGlEelBicmdYNFZNUjFqcWxzSXRmM1JKNmh3TzQyVmE3TEpFbitybEl2QndBQUFOaDc4S3NnZ0NrdGlxSkhtOWxYemV5azFySzhDOGJMcDArZmZ0bTExMTY3YVJMQ0F3QmdueGVHNFhsbWRwWWtwV242clQyd3lXSXc4QkdISVdsbFpwWFMzMk5lRHBoS2dpQTR2UGo3dnZ2dUcvZHdJd0NtaEhFL1E0RTlnT3NTQUFBQXV4VUpFUUNtcXFDM3QvZU5rdDRocWFPMTBOMy81TzdueDNIOHYzcytOQUFBOWkzZDNkM1BOYk9IU2ZxVG11Tk1yNmxXcXpPekxGdHNacS9MWjd0aCtmTGxxM1ozTEdZVzVLOWovdEc4VXFrRXBiZjgySTc5a3JzZlkyWnk5OEhWcTFjUFRuWThBUGE4aVR4RGdkMk42eElBQUFDN0d3a1JBS2FjN3U3dVk2clY2cGNrdFIxNzB0MC9OWDM2OUV2cEZRSUFnREV4TS91Y21VMHJKbFFxRmJtN2l1Nk4zZjJXSUFpZXZTZUNjZmRpQkt3eC8yaGVXa1pCRVBCak8vWkxaalluZjkwODJiRUFtRFRGdUFROEM3SFhtTWgzT3dBQUFHQThnaDNQQWdEN2p0N2UzcGRXcTlWZnFFMHloTHZmbGFicDR2NysvbGVTREFFQXdKaTV1Ny9VM1ZlNCs1MlNCaVNsN3I3TzNXL0tzdXd0Wm5aS2YzLy83WHNvbnU5SzJpUnAyVmdYV0xkdTNSOGsvY0xkLzVKbDJTOTNXMlRBWGl6THNwWHV2bDdTMXljN0ZnQ1Q1bHVTN25mM0ZaTWRDRkF5N3U5MkFBQUF3SGpZam1jQmdMMWZHSWJ6Z2lENHJKbWRPOElzMzAvVDlBVkprdHk3UndNREFBeUxvbWk0MVZjY3gzd1BCUUJnTDdNL1BLdjNoMzBFQUV4ZFBNY0FBQmcvaHN3QXNNOWJ0R2pSRTkzOTI1SU9heTF6OTQxbWRtbGZYOStWa3hBYUFBQUFBQUFBQUFBQWdFbkNrQmtBOW1rOVBUMnZ5YkxzQnJWUGh2aHhsbVdQSVJrQ0FBQUFBQUFBQUFBQTJQL1FRd1NBZmRMaXhZczcwelM5U3RMeldzdmNmY2pNM2oxNzl1eDNMVm15SkoyRThBQUFBQUFBQUFBQUFBQk1NaElpQU94enVydTdqeHdhR2xwcVpvOXVMWFAzUDJWWjlwd2tTWDQ4R2JFQkFNYW1QTzRwQUFEQVpPRDdDQUFBQUFCTWZTUkVBTmluOVBUMG5HMW0zNUEwdDAzeGRXYjJuQ1JKTnU3cHVBQUFBQUFBQUFBQUFBRHNYVWlJQUxEUDZPM3RmWk9rZjVkVWFTbkszUDN0L2YzOTc1cUVzQUFBQUFBQUFBQUFBQURzaFd5eUF3Q0FIZW50N1QzUTNiOWtaazl0VTN4L2xtWFBpdU40MlI0UERBQUFBQUFBQUFBQUFNQmVpNFFJQUh1MTN0N2U0OXg5bVptZDBLYjR0ME5EUTArcDErdC8zT09CQVFBQUFBQUFBQUFBQU5pckJaTWRBQUNNcExlM2Q3R2tuN2RMaG5EM2IwaWFUeklFQUFBQUFBQUFBQUFBZ0hhcWt4MEFBTFFUUmRHckpGM1JwaWh6OTh2Nisvdi9ZMC9IQkFBQUFBQUFBQUFBQUdEZlFVSUVnTDFPYjIvdmYwbDZRK3QwZDE5blpzL3M3Kyt2VDBKWUFBQUFBQUFBQUFBQUFQWWhKRVFBMkd0Y2NNRUZsWFhyMW4xWjBnVnRpbitWcHVsVDZ2WDZMWHM2TGdBQUFBQUFBQUFBQUFEN25zcGtCd0FBa2xTcjFhWVBEUTE5ejh6T2JTMXo5K3VuVDU5ZVc3WnMyVDJURVJzQUFBQUFBQUFBQUFDQWZRODlSQUNZZElzV0xacWJaZGt5U1k5dkxYUDNKV3ZXckhuKzZ0V3JCeWNoTkFBQUFBQUFBQUFBQUFEN0tCSWlBRXlxV3EzMkVIZHZtTmxEMnhSL3FMKy8vOUk5SGhRQUFBQUFBQUFBQUFDQWZaNU5kZ0FBOWwrTEZpMTZwTHZIa2c1ckxjdXk3TlZ4SEg5aUVzSUNBQUFBQUFBQUFBQUFNQVhRUXdTQVNSR0c0Um51dmt6U3JQSjBkeCtVOVB3NGpwZE1UbVFBQUFBQUFBQUFBQUFBcGdJU0lnRHNjYjI5dllzbGZWTlNaMHZSSmtsUDd1L3Z2MzdQUndVQUFBQUFBQUFBQUFCZ0tna21Pd0FBKzVmZTN0N3pKVjJyN1pNaDduYjNCU1JEQUFBQUFBQUFBQUFBQU5nVmJMSURBTEQveUpNaHZpS3BVcDd1N3Jla2FYcDJ2VjYvWlhJaUF3QUFBQUFBQUFBQUFERFYwRU1FZ0QxaWxHU0luMVdyMVNlUURBRUFBQUFBQUFBQUFBQmdWNktIQ0FDN1hVOVB6MVBON0J0cVNZYVE5SDhEQXdNTEdvM0doc21JQ3dBQUFBQUFBQUFBQU1EVVJROFJBSGFybnA2ZXAwcjZ1cmJ2R2VMWFp0WkZNZ1FBQUFBQUFBQUFBQUNBM1lHRUNBQzdUWkVNWVdiVjhuUjMvM08xV2oxNzJiSmxheVlwTkFBQUFBQUFBQUFBQUFCVEhFTm1BTmd0d2pBOEp3aUNhMXVUSVNUZEllbTB2cjYrV3ljakxnQUFBQUFBQUFBQUFBRDdoOWFLU2dEWWFXRVlubE9wVkw2dDdlOHhkN3Y3MmYzOS9TUkRBQUFBQUFBQUFBQUFBTml0NkNFQ3dDNVZTb2JvS0U5MzkvdmMvWXc0am44OVNhRUJBQUFBQUFBQUFBQUEySStRRUFGZ2wxbTBhTkVUc3l5NzNzeW10eFJ0a25SV1gxL2Y2c21JQ3dBQUFBQUFBQUFBQU1EK3B6TFpBUUNZR3JxN3V4OXFaaXZOYkdaNXVydHZNYk56K3ZyNmZqaFpzUUVBQUFBQUFBQUFBQURZLzlCREJJQ2RGb2JodkNBSWZtcG1SNWVudS90UWxtV0xreVNKSnlzMkFBQUFBQUFBQUFBQUFQdW42bVFIQUdEZlZxdlZwbGNxbGU5Sk9ycE44WXRJaGdBQUFBQUFBQUFBQUFBd0dVaUlBTEF6Z282T2ptOUtlbUpyUVpabGI0bmorTXVURUJNQUFBQUFBQUFBQUFBQUtKanNBQURzdTNwNmVxNlVkRTZib3MvRmNmenVQUjBQQUFBQUFBQUFBQUFBQUJSSWlBQXdJVDA5UFplYTJVdmJGSzA0K09DRDIwMEhBQUFBQUFBQUFBQUFnRDNHSmpzQUFQdWVNQXlqSUFqNnpLejFIdktiU3FWeTJ0S2xTKytmbE1BQUFBQUFBQUFBQUFBQUlFZENCSUJ4NmU3dWZtaWxVbGx0WmdlWHA3djczOU0wblYrdjEyK2JyTmdBQUFBQUFBQUFBQUFBb0ZDWjdBQUE3RHZPUGZmY0E5ejllak43U0htNnUyOTI5N09TSlBuRFpNVUdBQUFBQUFBQUFBQUFBR1hCWkFjQVlOK3haY3VXTDBnNnNXVnlKdW44T0k1L01Ra2hBUUFBQUFBQUFBQUFBRUJiSkVRQUdKT2VucDQzbXRrejJoUzlxcisvLzN0N1BDQUFBQUFBQUFBQUFBQUFHSVZOZGdBQTluNWhHRWFWU21XWldwS28zUDB6L2YzOUYwNVNXQUFBQUFBQUFBQUFBQUF3b3Vwa0J3Qmc3eFpGMGRGbTlqVnRud3p4aTJxMSt0cEpDZ3NBQUFBQUFBQUFBQUFBUmxXWjdBQUE3TDBXTDE3YzZlNE5NenU2UE4zZE43ajdtWDE5ZldzbUt6WUFBQUFBQUFBQUFBQUFHRTJ3NDFrQTdLL1NOUDJvbVQyNmRicTdQeWVPNDc5T1Jrd0FBQUFBQUFBQUFBQUFNQllrUkFCb0s0cWlwMGk2c0UzUisrTTQvdTZlamdjQUFBQUFBQUFBQUFBQXhvT0VDQURicWRWcWh3VkI4SVhXNmU3K3c0TVBQdmhOa3hFVEFBQUFBQUFBQUFBQUFJd0hDUkVBV2xsSFI4ZFhKYzFwbWI3R3pKNjJaTW1TZERLQ0FnQUFBQUFBQUFBQUFJRHhJQ0VDd0RhaUtIcTlwTE5hSm1lU250N1gxM2ZYSklRRUFBQUFBQUFBQUFBQUFPTm1reDBBZ0wxSGIyL3ZveVN0bHRSUm5wNWwyVnZpT0g3MzVFUUZBQUFBQUFBQUFBQUFBT05IUWdRQVNWS3RWcHMrYmRxMG41dlp3MXVLZnREWDEzZW1KSitNdUFBQUFBQUFBQUFBQUFCZ0lxcVRIUUNBdmNPMGFkTSsxSm9NNGU1YjNQMjVJaGtDQUFBQUFBQUFBQUFBd0Q1bW4rMGh3dDJwb0FXQUtjak05dGxuRXdBQUFBQUFBQUFBQVBZZXdXUUhBQUFBQUFBQUFBQUFBQUFBc0t1UkVBRUFBQUFBQUFBQUFBQUFBS1ljRWlJQUFBQUFBQUFBQUFBQUFNQ1VRMElFQUFBQUFBQUFBQUFBQUFDWWNraUlBQUFBQUFBQUFBQUFBQUFBVXc0SkVRQUFBQUFBQUFBQUFBQUFZTW9oSVFJQUFBQUFBQUFBQUFBQUFFdzVKRVFBQUFBQUFBQUFBQUFBQUlBcGg0UUlBQUFBQUFBQUFBQUFBQUF3NVpBUUFRQUFBQUFBQUFBQUFBQUFwaHdTSWdBQUFBQUFBQUFBQUFBQXdKUkRRZ1FBQUFBQUFBQUFBQUFBQUpoeVNJZ0FBQUFBQUFBQUFBQUFBQUJURGdrUkFBQUFBQUFBQUFBQUFBQmd5aUVoQWdBQUFBQUFBQUFBQUFBQVREblZ5UTRBQUFBQTJOZEVVZVNUSFFNQVlIUnhITnRreDdBNzhBd0NVRFpWNzNVQUFBREFya0lQRVFBQUFBQUFBQUFBQUFBQVlNb2hJUUlBQUFBQUFBQUFBQUFBQUV3NURKa0JBQUFBN0FTNktRYUF2Y2YrTnB3RXp5QmcvN1MvM2VzQUFBQ0FuVUVQRVFBQUFBQUFBQUFBQUFBQVlNb2hJUUlBQUFBQUFBQUFBQUFBQUV3NUpFUUFBQUFBQUFBQUFBQUFBSUFwaDRRSUFBQUFBQUFBQUFBQUFBQXc1WkFRQVFBQUFBQUFBQUFBQUFBQXBod1NJZ0FBQUFBQUFBQUFBQUFBd0pSRFFnUUFBQUFBQUFBQUFBQUFBSmh5U0lnQUFBQUFBQUFBQUFBQUFBQlREZ2tSQUFBQUFBQUFBQUFBQUFCZ3lpRWhBZ0FBQUFBQUFBQUFBQUFBVERra1JBQUFBQUFBQUFBQUFBQUFnQ21IaEFnQUFBQUFBQUFBQUFBQUFERGxrQkFCQUFBQUFBQUFBQUFBQUFDbUhCSWlBQUFBQUdBZkVVWFJKVkVVYmVqdTduN1paTWNDQVB1Njd1N3UxMFpSdERFTXc4c21PeGJzZlhqbUFnQUFBRk5EZGJJREFBQUFBTEN0V3EzMmtHcTEra1pKaXlVZExXbWRwUHNrSFdGbVQrdnY3MDhtTmNCOVFCaUc4eVQxU3pyVXpNNk40L2gvSnp1bVhlUWZKQjBZQk1IVEpYMW1zb1BaMjAzaDYyQ1BDTVB3TlpMZVkyWmZpZVA0NVpNZEQ3Q3JtVmtvNlFCSmthUjNUWEk0WlVFVVJlZTcrOHZNN0JSSnN5WGQ0dTVMQndjSDM3OWl4WXBiZDhWR3dqQTgzc3hlSmVscGtvNXg5L3NsL2NMZHI3bnZ2dnYrZS9YcTFZTzdZanY3TUo2NUFBQUF3QlJBUWdRQUFBQ3dGd25EOER4Slg1QTBzelQ1MFB5ZnNpeDdoaVFTSW5iQXpNNlU5RGhKY3ZlblM1b1NGZUh1ZnJlWnlkMFBuK3hZOWdWVDlUcllVOHpzWlpKbVNYcHByVlo3ZGFQUkdKcnNtTEJuOVBiMkh1cnVKNlZwZWtDbFVybDd3NFlOdjdycHBwczJUM1pjdThGZTk3dFlHSWJIUy9vZlNXZVlXYm5vQkRNN29hT2o0NlZoR0Q0blNaTHJkbVk3M2QzZGI1YjBOa25UaW1sbWRvaWtMalBybWpObnppc1dMbHpZdTNMbHlydDNaanY3TXA2NUFBQUF3TlN3MS8zSER3QUFBTmhmZFhkM3YwVFNWZlpBRGNqMzNQM25razR5cy9Na3ljeU9uS3o0d2pCOGdabjlTNVpsYjZ6WDYwc25LNDZ4MkxoeFk5OEJCeHp3VlVtSHBtbDYxV1RIc3lNTEZpeVlOV1BHaksrNSs2YTVjK2VldjJUSmtyVGRmTzUrUjM1NUhMUm5JOXk3ZEhWMW5SSUV3VlZtOXMwNGp2OTlwUG4ydGV0Z0wvUjJTVzl4OXlVa1Erd2Z1cnU3THdpQzROSTBUVTh6TXd1Q1FPNnVBdzQ0WUNpS29sVnBtdjduOHVYTHZ6UFpjZTRxeGZQV3pMTEpqa1dTd2pBOFE5SjM4c1FFdWZ0eVNkK1d0Tm5NbmlMcHFaSU9OTE92MUdxMUV4dU54dDhtc3AyZW5wN0h1bnR4Nzl3azZhb3N5MWFiMlR3ejY1RzBTTkpqT3pvNnJwVDA5SjNkcjcwTnoxd0FBQUJnLzBKQ0JBQUFBTEFYNk83dTdqYXpLL1BLbWZ2TTdKbWxvVEVzaXFKZlNUckozVHNtSzBZemU0bWtSNW5aR3lUdDFRa1JlVXZtNTB4MkhHTTFZOGFNVXlUMW1wbldyRm56SkVrcmQ3RElsajBRMWw2clVxbWNLK2xVU1krY1AzLysrMGJxMW4xZnV3NzJObkVjZjF2TnlsaE1jYlZhN1pCcXRmb1ZTYUVrNVpYQUEva1FDdlBNckNwcFFSQUVYMVN6MTVDcFlwb2t1ZnRlTVRTRW1YMVIwaUh1dmw3U2hVbVNmTFZVZkdVVVJSZEt1bExOWVJ6T2svU3hpV3puL3Z2di85UE1tVE4vS3VudmxVcmxOWDE5Zlg4dUZYOGdpcUovbHZTZmtwNFdodUdEa3lUNSs4VDJhTy9FTXhjQUFBRFl2NUFRQVFBQUFFeXlNQXpuU2ZxU21VMXo5eTN1M2x1djEzOVVtc1d6TEh0OUVBUWZrVFJwcmR6ZGZWTmVTZmJneVlwaHFzcXliRk1RQk1YYkVZK3ZtYzNLWDZkaTEvVmpWcm9XTzJmTm1uV3dwSHNtT1NSZ241VW5ROXdrNldHU3RrcTYwdDAvbGlUSkh5Umx0VnB0WnJWYWZaU2toNXZabnlZMTJGM00zYWVabWN4c2x5VkVSRkYwdEx1Zk9uZnUzR3RINm5sZ0ZGZTUreW1TM3B3a3llL2FsRitqWmtLRWdpQ1lQZEVZVjYxYWRiK2srU09WQjBGd1JaWmw3eld6d04wZkxtbEtKVVR3ekFVQUFBRDJMeVJFQUFBQUFKUE16QzdYQXovSXY3SWxHVUtTbEE5UnNkdDZaZWpxNm5wRUVBU0wzRDJyMStzZmwrUnQ0bHlmdjI1WHRyTVdMbHg0ZUdkbjU2WTRqdS9iMWV2ZUYxUXFsZlh1emNNNjJ2RTFzNktIa0sxN0lxNjlWWEV0U2xLbFV0bmwxK1ArWkN5ZmZVeHRsVXJsazVJZTV1NkRRUkFzNnUvdnY3NWMzbWcwTmtqNllmNXZsMWl3WU1Hc3pzN09nK3IxK20yN2FwMFRZV2JUOGo5M1dVS0V1eTgzcytQdnZmZmVOMGw2MzNpV0hXMElvTnhKcGUzY09wSDR4bUx6NXMwSGRIWjJCcEtVWmRsQWEzbDNkL2RENzd2dnZyK08xRHZQM200U243a1dSZEVDZDE5b1p2OFh4L0YzZDlGNkFRQUFBSXlDaEFnQUFBQmdFb1ZoMkNYcGVaTGs3dGNtU2ZLNXNTeTNjT0hDQjNWMmRxNTI5N3ZUTkYzUWFEUzI2Yzc1ckxQT09xcWpvMk9WcEw4T0RRMmQyV2cwaGxwV1lXRVlubTVtVDViMEQ1SWVLelc3U1kraTZKZHhIRGU2dXJybVZ5cVZQa2xWZDc5SDBwdzh6b2RHVVhTTHV4OWhacW1rNzhSeC9Lenl5aSs0NElMSzJyVnJYeTdwUmU1K29wa0ZrbjZZcHVsYmx5OWZ2cW84Yjk2YTlqZVNOaTlZc09EWUcyKzhjWDBVUlM5eTkzZWEyV3gzLytvZGQ5eHgwYUdISHRwUnFWUXVNN01MM1Axd00vdU5wSXZpT0w2aDlmaEVVVlNUOUMxSjE4UngvUEx5ZmtkUnRGelMyVHM2eHU3K2d5UkpGclE1YmhlYTJUKzUrOG41dERzazlVdTZJa21TbTNlMDNsS01uNWYwTEhkZm0zZVBYbXozdzFFVVhTWHBRSGUveDh6T2I5MUhkeCtRcEZxdGRsaWxVbm1UcFBQTTdEQkpmNWIwbmppT1B6L1NkbnQ2ZWtKM2Y1MmtKN3I3TERWYi92N1kzVDlkcjlmN3hocC9pM0VkbDY2dXJsTXFsVXEvcEIvRWNYeGVmcjFjNU82dmxIU01tZjB5VGROTGxpOWZmcU1rOWZiMkhwaW02WThrSFdkbTk3aDdQcnFNSk9sSFlSZ2VJYWxxWnI5Mjk2NGtTZTZWUnIwT0ZJYmhkOHpzVVpWSzVmSExsaTFiRTBYUlU5UzhYcDhrNlJBelc3MTE2OWFucjF5NTh1N3ljcWVkZHRwQnMyYk5lcU83bnkvcEdFa2JKZjFWMGpmemZiMTNJZ2R3L3Z6NUI4eWVQZnN0WnZZQ1NmUGMvUzltMXBlbTZXZVdMMS8rcTNiTGhHSDRHRW4vVDFKb1pvZTUrOTJTK2lSOU1rbVNINCt3cVIxKzlrdnJ2OWJNVHBNVXhuSDhpMkw2ZU05Zm03Z2ZMdW5Wa2lJek8wcFNwN3Yvd2N3K0ZjZnhSOGQzNUxBekZpNWMrQ0JKejVBa00vdG1hekxFZU5mVjBkSHhPak03VjlKeDdyNUYwazFtZG5VY3g5OVFLZGxtK3ZUcE41blpTV0VZMXBJa1dkblYxWFZhRUFTWG05bWozUDBIZzRPRC83Uml4WXEvZFhkM3Z5SUlnbGU0K3lQeXovNjdreVQ1VkhtN0N4WXNtRFY5K3ZUcjFlemhJcFIwcEtTWFN6cER6ZnZDYWtsdkwxL2JKVHNhTW1NaTkvd09TVEt6eDQ3dHlJMmR1LzlMZnU5TEJ3Y0g2N3Q2L1pJVVJkSEJrajZkYjI5THBWTDVUYms4RE1QenpXeko3Tm16WTBrOUo1OThjc2NSUnh6eGp2enp2OUhNM2hmSDhVZkRNRHplek40bEtaSTAwOTJ2ZC9jTFIwcUNXYlJvMGR5aG9hSFhtOW5UMWJ5M2JuRDNwUU1EQS8rNmN1WEtPOHJ6NXZmTEgwaWFWYTFXbjFEY3c5MzkzL0xqL25jMW40V2ZMdTNYcER4emE3WGE5RXFsRXBYdXVVY1ZROUtjZlBMSnMyNisrZWJ0RWs0QUFBQUE3Rm9rUkFBQUFHREt1dVNTUzJhbmFYcUttZFYyNVhwdnZubk1kZDVqOFpiOGRWTVFCSzhjNjBLZG5aMEwxZnhSL2FoS3BYSzBwRzI2MXU3bzZGZ282WEJKaDFjcWxYa3FkWGNkUmRIejNQM2RablpzdTNWbldYYWlwRWFsVW5tRXBMbVNaR1lIRmVWbU5rUFMwZmtQK2xWM1h5ekpsRmQyTFZpd1lOYmF0V3UvSituTWZQNWkwZDVLcFhKMkdJWTlTWktVeCt1dTVldWNzV1hMbGpTS29uK1g5T1ppT1RONytSRkhISkc2K3dJemUweHBuWStWZE4yaVJZdU9YN1pzMlo4OHdyMEFBQ0FBU1VSQlZKcVczWWdrSGV6dVQxV3pZcXk1b1ZxdFU4MUtzaDBxdXNvdTVKVSszNVQwNUpiOW1pWHA0WkplMXRQVDg1VCsvdjVrTE91WGRMcWt6cnhTNWJEU2RoOVMrdnZCZWJ4RjVZemwwd2Z6Q3NSdjUvTVVUblQzcThNdy9IUExNWllraFdGNFdaWmw3eWl5Q2ZLWFk5U3N4RDYvdTd2N0xmVjYvZDFqakYvU3hJNkxtUzJVOUNCSlQxdTRjT0dEMXE1ZCt6L0t4M1BQUFQ0SWd1dHF0ZG9KalViam5vR0JnVG5WYXZWRVNZRWVxRXdxMW5WOEtaeEhTenBlVXBHVTBQWTZ5SFZKbXBtbTZZdkRNSHk2cElVdDhTL282T2g0cGFSM0ZSUHk1SjNsa280dnpUZGQwanhKajVOMFlhMVdlMktqMGJoelRBY3ZseWRaTEZQem1pajI2MlJKSjFjcWxZdkRNSHgxYXlWd0dJWnZOYk8zU3FxVWxubUlwSDl5OTM4TXcvQlZyY3VNOWJNdlNmUG56NTltWnYrUVQxOGdhVGdoWXJ6bnJ5WHVOMHI2OTZKbHZ1ZlpMV2IyU0VtWFIxSDA3S0dob1pjMUdvMXRLbUVuNHVLTEwzNzd6cTVqYjdRcm4wSFZhdldJVW5iUmhGdkI1d2xGWDVSMGNESE56QTVVc3dMNEg2SW8rbkljeDgvTDV6MWEwaU1sS2N1eVdmbXkzOUFEaVFSUlIwZkhOV0VZL3NiTVhwSlBrNXFmL1UrR1lmakhKRW5pWWp2VHAwOS9ySms5VHBMYy9RdG05b2lXOE01Mjk3NHdESitTSkVsL3VjRGRxL202VzVNR2QrYWUvd1ZKRjd2N3NqRWN1ckd5TUF6ZloyYm41ZTgvdjJMRmlsM1dRMFN0Vm50VXBWSUp6YXhMelh2alFaTGs3cDlJa21TYm5wdnlpbjFKT3JoV3EwMnZWcXZYcVptVUpVbXpKVjBlaHVFTU0vczNiWHM5TERhenJ5aS8xN1p1ZjJob2FHbjUrU2ZwQURON2NXZG5aMWV0VnB0ZnZwZk1talhyZURNN1JaTFNORDBqRE1QVEpGMVdPa2ZIU2JveWZ4WVcxOG9lZmVZdVhyeTRjM0J3OEY4bFhWSStEaVVkaHg1NjZQRTMzM3p6VHQvckFBQUFBSXlPaEFnQUFBQk1TUmRkZE5HSHNpeTdwRnh4dXJmcDd1NCsxY3k2SlNuTHNrL1Y2L1hieDdINFE0cy96R3k3c2IzZC9VSEZ2cWRwdXJHWUhrWFJKWkkrVkpUbExYajczZjE3UVJDOFVkSnhRUkNjTEVseEhIODVETU83M1AxWU16czRiN1c1d04wM1M3cEswbDN1bmdaQmNMMUtMWDluekpqeFA4cVRJU1Q5MnQydmszU1FtYjFRMGdHU3JxN1ZhbzhvOVZveE40L0Y1OHlaODJ4SmI4N2Yveml2cURoYzBxdEs1L0w2dkE3MUxFa0hEdzRPUGsvU3gxcjJmNFkxeDRYZnB1VmxvOUhZRWtYUjJlN2VKZWtoa3VibHlSaVZmTG51L0wyeUxMdWl2T3dSUnh6eEVUVXJ4akozLzRTN2YwUFNVRjRSZDdHWkhaOWwyYnNralNraElzdXlMa2xuU1pvWEJNRThTVVhsN1EzNXY0M3VmbitsVXZudjBuNlptY25kandtQzRMdG1Ocy9kdDVqWkVuZS93OHd1TWJNT2QzKytwRzBxWjhJd2ZMYVp2VE4vdXl4TjB5dk03QjVKRHpXemw1blpXVUVRWExaZ3dZTExiN3p4eHZVYW80a2NseUFJTmhWL2QzWjJYaU9wNXMzK3k3OGw2Vll6dTlqTVpsY3FsV2RMK25pajBmaGJWMWZYcVVFUVBOYk01a2c2VmRJTDgyUHlGVW0vejgvMW44bzlJNHgwSGVTbTU2OGZ6Syt0dTdNcys0aVoxU1c5dzh4NnpPekVZdWI1OCtkUGMvZHI4d1NNKzl6OVA3SXN1OUhNRGpTenN5VmRsQ2NvWFN6cDM4WjYvQ1JwNXN5WlYwbzYzZDJIek96OVdaYjlOQWlDWTkzOXBXYjJpUHl6TTV6Y0VJYmh1L1BLUnJuN255Uzl6OTEvSXVtUlFSQjh3c3dPZFBlb3ZNeDRQdnVTTkgzNjlPTDRLQWlDYlk3ZmVNOWZLWVkzU1hwUHZ2MnZTM3JmSFhmYzhmTzVjK2NlMk5uWitVSXoreTlKQ3lxVnlqOUsrcGZ4SE1NUnZHMFhyR05LbXpadDJoL1NORjF2WnJQYy9RVlJGSG1XWlY4TGd1QnZrcllFUVhCdlgxL2ZYYU90bzd1N2U3R2tiMHVxdVBzR00zdS91L2VaMlVIdS9zRTh1U2NxNWplenVjVndCVUVRSE9YdUg3Ym0wQVMzdS90dFp2WUVTYWViMmVtUzVPNi9rL1MvWnZic2ZCV3ZsRFNjRUJFRVFYbjRneUlaNHBmdS9qMUpibWF2c21aUzM2Y3V1T0NDRTVZc1daS1dZcW5rcjFucmZrMzBucDhreWI5cG5QZUEwZlQwOUJ5UlpkblZadGFUVC9yWit2WHJMOWxWNnkrU0VNdlQzSDJEcEEvT216ZnZuVzBXbVp1L2JxaFdxNTlTczFjT1NmcU9wS2RLa3BtOUwxL1BrS1N2bTlrVDFVeFNPTE5XcXoycTBXajhzbGpabVdlZU9hZFNxVnhYU2t4STNIMlZwRWVZMlRNbEhWMnRWajhnNmNYRk1wVktaZmdlSk9rTmxpZSt1dnVQSmNWbTlvbzh6bGNvdjFiMjlETjNjSER3cTVLZVZsclhQWkt1TTdNZlNMcFNrcXJWNnNtU1NJZ0FBQUFBZGpNU0lnQUFBRENsWEhMSkpiT3pMRnV1WnU4Qkg4bXk3RnNmKzlqSDJuV1RQV0ZSRkkwNDN2UjRCRUh3REttWkNKQmwyUWZIczZ5N0g1bi9TTCt1dGZXbUpPV1Z4bkozYnpRYUc2WGhZUWZlbVZlSWJuTDN5OUkwdlRJZkgxNWhHQjR1NlhWbVZod3ZMN2ZDamFMb0VFa0x6R3hESE1ldmJSZFhWMWZYVTVWWGlMajcxOUkwZlc2UitORGQzWDFORUFTSm1SMWZyVmFmb21ZRm10eDlJSyswdHJ6eVRKSStPM2Z1M0F2WHJGbnptYUtGc0x2L1RkS3JraVM1N3N3eno1elQyZGw1bTVuTkNJTGdNVzFDS1ZxMzN0OWFFTWZ4RHlYOXNIVjZkM2YzdVVFUVBDVi9tOVRyOVN1THNwNmVuc2RtV2ZhS1BMYlhKa255aWRLaUs4SXdyRXA2djVvVlBtT1NkeHYrWldtNEplbmI4NWkvbkNUSkZTTXNWclJXZlVRKzc1MXBtdllVbFV0aEdNNHpzNWVxTk02OEpKMXh4aGt6ek94RCtUSmZTWkxrZVhvZ2llVUhVUlQ5MmQzN3pXeDZSMGZIRVpKK081WjltT2h4eWJKc2N4QUV4ZHVhcE16TW5odkg4VFdTRkVYUkU5VnN6ZnY0WXFibHk1Zi9YTkxQOC9KRnloTWlKTDFybEtGS1Jyb09Bak1yLzM4NDJieDU4OU9MUkpBb2l0Ym15eFhqeDJ2MjdObXZOclBINUpWaFhVbVMvTy93RHRScUt5cVZ5c01sbmQrNnJ6dlMzZDE5YnFtaTk3VnhIQThuTWRScXRZOVdxOVZYcFdtNm9qUi90NlIvemVOYm1hYnBrNHZQY0sxVyt6OHorKy84ZkF4MytUNkJ6NzQ2T3p1SGU0VnBQWDRUT1grMVd1MVI3djZ1UElhUEpVbHlVV21WQTJxMkt2LzN2R0o4bDl4akw3Lzg4cjAzSTI0bjdLcG5rQ1QxOWZWdGpLTG9sZTUrdFRWNzdYaFJFQVF2S3NxekxGTVlodmRJdWs3U2Y3Visxdko3emhmVlRJYTRNMDNUcm5MdkhsRVUzU1hwWkhlL3NiVE9nVktDMjN2TmJMcTdyeDRZR0ZqYzBkSHhaRWxYUzVLN2J6YXp0NlpwK3VGR296RVVSZEV4YWlaS2JIUFBkL2R5RDBHWnBEZkVjZnloVWd3L2x2UTFTY2ZkZSsrOW9ackR5aFRMV2g1TFdsckhicm5uVDBRWWhzOTI5MDhVejNRMWt3NWV0R3JWcXUyZWJSUGw3alBiSkk5dWtIUmJPWG1rcEVpUWVweWF2VWxrV1phOW9sNnZmeVlNd3o5YjNnT051LzlBMG9WSmt0d2NodUU1WnJaVWtxclY2bU1rRFNkRWRIUjBYR1pteCtSdlh4Zkg4WWVMc2pBTTMyRm1iM1gzNTlWcXRkY1h2VVFNREF4czd1enNMR1lya2lFdVQ1TGtFa2tlUlpGSmVwTks5NkE5K2N3TnczQ2g4bVFJZC8rTHUxODZiOTY4N3hUSE13ekQ1NWpaU2U3K3N4RzJDd0FBQUdBWElpRUNBQUFBVTBxYXBwOVZjK3p5cmwyZENMR3J1ZnVUODBxSW56UWFqYitOYy9GWmttUm1iYnZtZC9mcGVaTEJKdVdWaSs1K2d1WERRR1JaOXBwNnZYNTFlWmtrU2Q2bTBWdFViOG5YTTJPa0dZSWdLQklsN2plemw1VjZnVkM5WHErSFlmaFRNenRWMGlMbENSR1NoaXV6ekd5MnUzODlTWktYU2NyQ01DeGFKdCtkcHVuamlzcVFHMjY0WVcwWWhqZEk2bkgzNGQ0eVN1c3B1cWZlTGxta25TaUtEbmIzb3NMcjdyeTE1M0NMNFN6TFhwWFhtdjB3anVQaGlyRXdERStXOU9HaTVXN2V1OEM0TFYyNmRHc1loa1hOM0lqSDEwcTFWdmxRQXhlVVc5cTYrKy96OHo2M3ZOeU1HVFBPVTdPbmpZMlNYcXY4bXNncmM5NHU2ZFZtRnJqN0xlNyt4N0hHdlJQSHBiUDh4dDNmbXlUSk5hVkpmMUt6UXYwd3RXRm1XNG9XNFZtV2pYYTgybDRIdFZwdHVEYmYzZit5YnQyNnA2NWV2YnJjNHZqbXZPejYwclJYNWE4ZmllTjRPQm1pcTZ2cnlVRVFmTWpNSHA1dmMxelhnSmtWUTNKYzN6ckVSYVBSMkNMcFErVnBRUkM4VTVLNSt6MlZTdVg4SkVrMkZHWFRwazA3MU4yTG9TaUdlNXlaeUdlL2RPeWs3VDlINHo1L2xVcmw5WGtTeWwrblRadjJodGJqME52YmUyQ1daY1V3TmVQcExRYzdLWTdqTDRWaCtETjNmNDJrS0crcGYwQlJibWFIU0hxSnBPZEZVZlNxT0k2dktwVzlUbEtSZ1BmOE5rT2RISm0vRHAvVE5FM1hWS3ZWWXZuWmtuNmZwdWs1SzFldXZLZTd1L3V1VWk4bTV5UkpNcHdNbFBmUWNycTdINnZtOERtWkpLMWZ2MzdkckZuREl4eTlxNXdNSVVsejVzejUxdHExYTlkS21oTUVRWmRLQ1JIS2Z4ZHo5MjJHQzluZDkvd2RtVDkvL2dHelo4LytlSkVRS0dtdHUvOXpraVQvUGVxQ0U1QWt5U1ZSRkgxS3phRWlGcm43QmRZY1Z1SlRZUmdlbnlUSm04cnp1L3VhL0Rrek8zOS9hYjFlLzB4ZWZKZWtZOTA5bmp0MzdqbEZBc0M2ZGV1U09YUG1iSlIwWVBtWmZjWVpaOHdJZ3VDbCtkdnJ5OGtRa3BTbTZZZXExZXFiemF4YXJWYTdKVjBqU1pWS1padDdrS1FiaTJTSS9QMmY4dGUyejVEZC9jdzFzL25GTXBWS3BidXZyKy9QNWZJa1NVSUJBQUFBMkdOSWlBQUFBTUNVY2RGRkY3M0V6TTV6OTlmdDdja1F1YUpGNGZJSkxCdEl6ZDRWUmlndktrV0hLMHZON0w1U04rWHZDOFB3YVdhMktrM1RwWG5yKzFIbHJYV2xCNFlhMk1iaXhZczdCd1lHaXBhYVgyblhjNFdrSDBzNjFkM0xZN3pmVS9wN1ZacW1MMUJlMFdWbW0vUHBHOHJqaCtkbFA1RFVJK25ZTnRzcFdyZVBxUlZ0M2pORlVYRjNZWklrMnd4RFltYUw4L2srS1VuZDNkMFBOYk8zV0hNb2cySzRqWnVxMVdxNTFmdDRiWkUwdzkzYkh0OGlsTkxmbjQvaitJWnlZUkFFYVI3THpKYnBSZnhMa2lTNU40cWlnOVVjMS94U1BkQ0x3cDFtOXZSeUVzdU83TVJ4R1k3UDNmKzJidDI2ZDVjTFM3Mkd0RDBXYVpxV2V5Z1k3WGlONVRwNGUwc3loT0k0Zm1ldFZ2dFVvOUc0VTVMQ01EeSthQ0djcHVrbkphbW5wK2RzZDMrSHBMTkxpMzR5anVQUGFJeDZlbm9lNys2blNKS1o3WEI0aDFxdGRwaTdQeWsvTmg5ckhjb2d5N0xwcGNyazRhRnlKdkxadCtZUUE4VjZXNC9mZU0rZlNUbzNMN3Q2NmRLbDIxUStTOUxBd01CUlJTVjVsbVYvR1AxSVlGZkxlMzU0VGZIK3ROTk9PK2lnZ3c1NmNKcW1DOHpzZVhrQ1FJZWtUMGRSOUx2U3ZlZVorV3VqWHErM1N3NG9yb0hoNjNIOSt2WDN6cGxUZEhpZ05WbVdMUzd1NzBFUUZQZDhCVUh3bC9LSzhudSt6R3phV1dlZGRlU0tGU3R1bGFSVnExWnRLQ3EzVzNxTGtDUXRXYklrRGNQd0YyWjJWc3V6UjNtUEpKSzB0V1g2bnJqbnQ3Vnc0Y0xET3pvNmxwclpLZm1rYTRJZ3VHaTBvVXZ5WG1CK2FXWkh0Wlo1ODhQZlNKS2twODJpa3FRNGpuOHQ2ZGVTcnVydTd2NkFwRytiMldGbTlpOVJGSDB4anVOZkZQTmFjNmlsWXQwZlNaTGtJNld5emZucnJlWGVKVmF2WGowWVJkRlAxTHhmRGorelo4eVljWWJ5KzNTV1pkc2toRWxTbzlGWUY0YmhIOHpzRVMzbnJ2eU15OHhzT05FdmoydlVaMGh1dHoxemxTZVJtWmxsV2JZc2lxSWZ1dnVOYVpwK2R3SUpzQUFBQUFCMlVyRGpXUUFBQUlCOWc1blYzUDJXajM3MG94L2U4ZHlUNjh3eno1eFQvRkR2N3JlT2Qza3pLeElkMmlZNXUzdnhJLzV3NVhiZVF2R2orZHREemV3OFNlK3BWQ28vQzhOd2RWZFgxNElkYkhaTHZ1M3FCUmRjVUdrdEhCd2NQTjZhWGE3THpHNXNMYy9kbFplWHUrTWZyb3pPc3V6U3ZGVjg0YjU4bmc2MUtJNmJtUjB6Zi83OGFTMWxSWXZQemEzTHRRckQ4SHd6KzZmODdSZmlPUDUydWJ4V3E4MldkRlMrcmQ5R1VYU1ZtZjBtYjdsYlViUGw4NnZuenAyN2NObXlaZHRWeG8yVm1XMlJwQ0FJUnF5Y0taM1hBWGZmcmdLOXROOHpXNlkvSm4rOU1RekR0N3I3WDlRY1AvMGdkOThzNmYxcG1wNVU3dmxnUjNibXVPVGp0eGMrMFpxUVlHWUhqcmJ0NGxoSlVyVmFIZTE0amVVNitIdWJhVjRrUStTSzQzZHpFQVJIaDJGWWQvZUc4bVFJZC8rcHUvZkdjZndxaldPNGh6Uk5GK1YvL3FHL3YvLzZVV2VXVksxV1R5bGFMR2RadHJTMWZHQmdZSE5wM3VFSzNvbDg5c3M5d1pRcnFmUDM0enAvdmIyOXg1clp2SHk5YmU4TlFSQWNWL3FiaEloSnRtclZxdnY3Ky90L1g2L1hyMDZTcE5mZG41dFhyQWRxRGtXZ3hZc1hkMG82VVpMY2ZidnJNWjllVkpBUFg0K3JWNjhlZFBmQnZQd0Q5WHE5M0N2TmNDTGQwTkRRTnZmOUxNdUduNVhUcGsxN1dMbW9sRHczMHIyalNDWTRwQ1crNGpvZnZxZnNxWHQrTzdWYXJkcloyZm1OUEJsaXdOMWZFc2Z4czBkTGhpaVlXVVhOb1V1Qy9GeHRkZmQxa202UnRIcXNNZFRyOVI4RlFmQ0M0cjI3djdCY1hqeXozWDN6M0xselg5K3krQTZmMlpLR3oxMFFCSThvL1QzbTd3M1RwazBidmdlNWU5TGYzOTg2OU1Tb3o1QjhmYnZ0bWJ0MjdkcXY2b0dodVU2UTlFSXorMlMxV3IwbERNTnZkbmQzSHlrQUFBQUFld3c5UkFBQUFHQXFPY1hNOW9ueG1EczdPNGNyQzRJZzJEVGF2Q01vRWlJT2FGZFl0Rm8wczIyU29PTTR2cmlycSt1L2d5QjRocG1kTGVrSmtnNHdzMU9ESUZnZVJkRzVjUnd2YTdmT1VvV1Q3cnZ2dnVrcXRmak55dzhzV3FHWHUrdHZtYWVJWjB0cDJ2QStaRm0yVGVXU3U5K2R0L0k4Uk0yV211VVdvTGZtZGNPVnVYUG5IaXZwOStWTjVlc2V0WEs2VnFzZEsrblQrZnJ1ckZhcmw3U1pyYWhBeTl4OXBabFZ6VXp1ZnB1WnZXOW9hT2pUTFVrY0U3Vlp6YTduUjJ1dFdyaTVYcS9mMG1aNmNkNFBhcGwraUNRRlFmQnhOVnQ1UzlLbXZQWHpmOFp4M0M0cFlFZDI1cmdVWGEyN3UzK3hUWGxuWHA2MUtWTVFCSnRMMTlvT1cvZU9kaDJVS3J4RzVPNkg1TmZodzh5c25MandreXpMM2xtdjE2L2QwVHJhS1ZVR3JoekwvTzQrcCtnQklzdXk3VDVqTTJmT1hETTRPQ2hKU3ROMG0zMGU3MmUvMlR0OGMxdHRqdCs0enQvUTBOQ0RpaDQ5YklSaGZvSWdlR1R4ZDBkSFI3dHJHNU1vU1pLdmhHSDRZa25udVB0OFNkcThlZk9jb2xjUGpURE1pWm10a1laN0taRFVyUFF2a3VkYWUzUVlHaHE2dTFobnBWSjVrS1RoNUpqT3pzNi9EUXdNdURVOVROdjJyclJWemVkaDIrRVB6S3pvZFdoYXkvU2k0cnpjUThSTzNmUERNRHhmMHNXUzNwa2tTVHpTZk8xVUtwVm5xem5jakxJc2UwVzlYdi9jV0picjYrdmJLT25vOFd4ck5QMzkvVWtVUmJlcW1SaHlmTG1zOU15K3Y5d0xoTFROTS90QmJWWmJKREdXazFtR0V4ZldybDE3Ujd0WTJuMXZjUGZacGZML2FiTk1NYVJHMjJkSWJyYzljL01rc1NkRlVkUXI2U21TRmtwNnRLU0ttWjFuWnFkMWQzYy9vVjZ2M3phR2JRTUFBQURZU2ZRUUFRQUFnS25rc1pMMmlZU0lORTN2MVFNVk1DZU5OcThrZFhWMUxlanQ3VDJ1Tk9udmttUm1CN2ViMzkyTGJweTNxK3hkdm56NXo1TWtlVnNjeDdXaG9hRjVrbDRzYWEyWlRjc3J5TnRXRUJjdGZmUDR0NnRBU05OMGJXbmVkcFVoMGdQN1d1NFZvOXhpZDV0aE1TUVZsYWVkWVJnZVdpNHdzK0Z1cDlNMFBhNmxyS2lrMmE0bmk4TDgrZk1QcUZRcVg3TUh4a0YvZGJ2V3ZwVktwYWhRQ2N5c0t1bFdkMzlOUjBmSFErTTQvdWd1U29Zb0g5OFJLMmVLaXFIaS9MWlpSekcwUWNlaVJZdm1scFlyOXFIRDNUZTQrMzl0M2JyMTJDUkpYdDg2UE1oWTdjeHhjZmVpdi96YjIxVXlsZlpqVnJ2bEJ3Y0h5ejBXakhhOGRuZ2RqQ1VoSWdpQzRlT1h2NjZTOUE5eEhEOWhvc2tRK2JhTDlXMGNkY1pjT1NrcENJTE8xdko4S0lyNzgvTHRLb2JIODltdlZDckQxMWplOHJ3Yzk3ak9YMUFhMzBSNXNrUWJYZm5yL2UyRzFNQmVvUmdHWUZDU3F0VnErWE00MG5rdFd2ZVhyOGZoZTM1NStBVkpXcjkrL2Q5THlSUGJWUEF2WGJwMGF6Ry91Mjl6ejNmM3JmbjZ0a2w0S0RraW4yOWR5L1NpY24vNGZyVUw3dm1YbXRsQ1NXL2R3WHp0UER0Ly9WbTlYcjk2QXN2dk11NWVQR05iUC8vRitXdDlYcGNUbnRvbFovd3RYLzd3V3ExVzlKQTEvTDNoZ0FNT09LVE5Nbkwzb2hlUzRlOE5XWllOajdreU5EVDBnemJMRlBlZ1lQNzgrVzBUUjNmbk03Y29qdU40V1J6SEY4ZHgvTGl0VzdjZTd1N3Z6Sy92dzgzczNRSUFBQUN3UjVBUUFRQUFBRXlDUnFNeDVPNUZxL0RuMTJxMTF2R25KVFVyN2NNd3ZMcFNxZHlRWmRrUFMwTlYvRFYvblRQU3N0TDJQVVMwaVdOTEhNZWZsL1Q2ZlA1and6QThZWVIxRFZkK3RXdVZuMlhaTGU2K1BwOTN1eTc0YTdYYWJIYy9LMTkrdUd2c29pV3B1M3VqMGRnbUlTSExzbktMMFcwcVdEWnMyRENjRUJFRXdUSGxzcUk3ZGtralZZN1o3Tm16UDI5bTgvUDNYNnJYNjk5c04rT21UWnZ1S0hYdi9wN2JiNy85WVVtU1hOR3UwclpXcXgzYjA5TVRqckROVVJYSGR3YzlIblRtOHc2Mkt5eTN2aDhZR0RpOFZGUlVXdmVsYVhwY2tpUnZYTGx5NWQydHk5ZHF0WmxSRkQyelZxdnRzRGZCblR3dU0vTjR0NHNobjE1VVdyWnQ4VnlwVkVhOUZrdGxPN29PVktsVWRwZ1FZV2JGOGNza25SZkg4ZWx4SEgrMzNieGhHSjRSaHVISk8xcG52dDZpZ3U4Slk1bS9QR1NBbVkyVVNIVzdKTG43TVNPVVM5cnhaejlOMCtGckxNdXkxdU0zcnZNM01EQndXNm5zcU5iNXd6QTgyZDE3ODdmM2poWTNkcDBvaXY0eERNUCtycTZ1K1R1YU53ekRCNXZaT2ZuYm4wcFNITWYzNllFaExrYTlIaVVOWDQvVmFyV2NNTGZOK1Y2OWV2VmdNYzNNdHZ2OEY1WDBadFo2ZlJkSmdOc2xQK1ZEWUp5YUwvZkxVbEdnQnhJNWh1OWJ1K0NlWCt6elJIcHNLSWJuNlovQXNtTVdSZEVWVVJUZDN0UFQ4OWgyNWZsd0tBL1AzLzYyWEZicS9XRzd6NnE3RjgvczdUN25XWllWNTg2bVRadDJWRDcvTDRyeWpvNk83YjQzUkZGMFpqSGNUcFpsNVNFMWhyLzNWS3ZWN2U1RHBYdVFaczJhMWZZODdPWm43blpXcmx4NWQ1SWtiek96TCtUTDlvNDJQd0FBQUlCZGh5RXpBQURBSGhORjBaakhWY2ZVRU1meERpc2E5M01mbHhSSk9yeFNxWHloVnFzOXQ5enl0S3VyYTBFUUJGZWFXVkc1dW5YSmtpVXVTV2IyMTZJUmJUN1crRWhqYncrZmd6QU1MNVUwbENUSlIxVWFla0pxdHBRc2RZOC9sckczdDJzTjNHZzBocUlvdWxiUzh5Uzl2THU3KzZwNnZmNVRTWm8vZi82MGFyVjZoYVJEM0gzTHdNREFOYVZGaTE0dXRxaWxlK3VPam80NzBqUXR0bm1VcEI4WFphdFdyYm8vaXFKTmFyYndiYTBjS3lxdTJyWmFqcUxvY2tuUHpOL2VYcWxVTGhwcFgyKzY2YWJOWVJnbWtzNlI5TlFqanp6eVl6ZmZmUE4yM2NOM2QzY2ZZMllOZHorbXE2dnJ4T1hMbC85Mis3WHRXTHRqVzFKME03KzVYYUc3LzdVNGoyb2VrMTlKVXBabDF3VkJjS2E3UDhuTUhxRTJMWHZ6SGpPdWtiUzRVcW04UXRLVm84VzVrOGVsSTQ5My9RaXJMM3BBZVhDdFZwdlphRFEyakREZmpvN1hxTmVCSkdWWnRzT0dBdFZxOVlhQmdZRjFaamJiM1oremVQSGk3N2VySE8zdTd1NDFzMnZWckNnOFlrZnJOYlByM1AwTmtrN3I3dTUrV2IxZS8weTV2RmFyemE1VUtoZEx1aWRKa2l2dXZQUE9YeDUrK09IcnpXeVdtYjFJMG5YbCtSY3RXalEzVGROaVg4K1NkSVUwc2M5KzBlSStuOTU2L01aNy9tNE53L0NQWnZaUWQzK1dwRzhVTTg2ZlAzK2FtWDFLK2U4VHJVTW9ZTGQ2dVptZEhnVEJkYjI5dlUvcTYrdjdjN3VaOG9TSno2dDVyODZ5TFB0Z3FYaVZwRjR6dTZCV3E3MmxwZmVFUUZMUnM4K1orZnRNRDl6ejVlN2I5WTVpWm5lbzJZdkVkcFhxZXFEWG9MWUpQKzYrM2U5Y1FSQzhWWGxQRUZtV0RTZStuWEhHR2NQWHRaa05GSC92Z252K1Y5eDlrYVJ2dDR0eE5FV1BSV1oyWGhSRlBlNStiREd0WksyN045STBmV09qMGZoRG05V01SWStrdzkzOTgxRVVMY3lUV3lRMWh6UVpHQmk0M016bWVYUHNuSysyTEZ1Y3Y1SE9uU1FkdUdqUm9ybmxYcGZLeVFOWmxoMGo2ZmYxZXYwbnhkQWNadllmWjU1NVpuTEREVGVzbFpwSk9PNytxWHk0a3RYTGx5Ly9WV2xkdzhPT3hYSGM3ajQwM1BOUnRWcDlxS1RmakhRZ2R2VXo5N1RUVGp0bzFxeFpsMlZaVnEvWDYwdmJMRlBjYzNmNFhRc0FBQURBcmtGQ0JBQUFBREJKa2lUNVZoaUczelN6cDV2WmVaVks1ZGQ1UWtIVjNVODNzOGVWWnY5bGxtWG5LVThZdU8yMjIvN3Y4TU1QWDJkbXM0TWcrR0lZaGwrVE5DRHB3V1oycXBwalZVdjVkLzRvaWg0dDZRUDUzNitWZEVQZS9mVEJraDRoS1pTYTNZbHYyclNwYmNXQnU4OG9mdmhQMDdUdHVOenUvbTR6ZTJaZXdYQkRHSVpmTXJPMTdyNVkwaU1seWN6ZVYrNmR3TjBIOHZWT3I5VnEwOHNWYXN1V0xWc2JSVkVtS1hEM2RxMHZiNU4wZ2xvcXpzeXNxQ0RacnRJNlQ0WjRiV243TjZWcCtxSW9pdVR1Z2J0UE03UEJyVnUzZnJhb21BbUM0TElzeTBJemUyU1daZjhYaHVGbjhtTjR2NWtkWjJhaHU1K2Zkd3UvcGxLcDNObTYzUjBwanErN2p6am11YnZQekkvVmZlM0tzeXo3WFRFNlFSQUVKMHI2WGo3OTQwRVF2TWJNamdxQ29CR0c0UmZkL2J1Uy9oNEV3WU95TEZ0Z1pzODFzOFB5N1l4WWVWUzJFOGVsaUgrazNrMytWUHhoWmcrVjlQTnlZWnFtTTZyVmFySFBJeDZ2MGE2RHdsaUd6Rmk2ZE9uV01BemZMdW5EWnZhY3djSEJ4NFpoK0ptOGRmTlFFQVNQbFBTVXZKY0RjL2RmNzJpZGt0VGYzMzk5RkVYZmxmU1VJQWcrSFVYUitWbVdYU2ZwNzJiMmVETzdVTTB4N3ROYXJYWmxvOUVZT09LSUk3NG82WldTTG9paTZQSXN5NjRPZ3NDekxEdHRhR2pvVFVYTGVUTTdkOEdDQmJObXpKaHhyQ2J3MlErQ1lMaVNzWndja1p2SStmdWdta2xnejRxaTZEZEJFSHh1WUdEZ3dHcTErZ0ZKWjdyN1BXWjJpSm5SUThRZTR1N1htdG5wWm5aWW1xWS9EOFB3cSs2K3l0M3ZDb0xnSUVuSFNUclh6SjZReisrUy9ybGVyNjhvcmVPcXZLWDcwZFZxOWJxZW5wNTNEUTRPM2x1cFZFNDBzLytuWmlLRUpCM2UzZDFkcTlmcjlTekxCa3IzcVRscWtWOExhbmZQdHdlR1NtcVhMQ0V6dXlnTXcwZExXdTN1NjgyczI4eTY4K0srZXIwK1BMeENaMmZuY0VWNGxtWGJESU94TS9mOEpFbStKdWxyYlEvNmptMVU4N1A1LzltNzgvQ21xdlFQNE4rVE5OMFhTaWxsWDRvZ095Z2dPeGFTNG9DS2lPS0FNQUtPTW9xSUFpS0tvdmhEUlZ3UWtYSEVtVkZHUVJFUVlWUVFTS0d5bFYwWWtFVVVCTXJTQmJydlNjN3ZqeTdrNXQ2a1NRbmQrSDZleDRmbTNIUFBQYms1OTZiMnZQYzlyVXZlajFhZGNDSEUvVDQrUGtXNHRzU0dweGFnT0dDcUU0QWpScVB4TXlIRTd6YWJyYUZPcHh1RGE3OUQvTk5zTnY5c3YyUHBkN1lRUXZYWjJXeTIxTkxQdGlSalFsbEFoRjZ2VDdRTDVDejkvR3dBNWdENE40RFdmbjUrL3pNYWpTdEx6dXNEQU9xWGpqdUhRNVY5Qi9iczJUTjR6NTQ5bWZZYmhSQ25TNDhscGJ4RjZ3VGNxTy9ja0pDUWNRQ2UwK2wwenhtTnhnUUFQd3Noa3FXVURZVVFYUUgwTE5rOXdkbHhpWWlJaUlqSXV4Z1FjUU5sWkdRZ05UVVZOcHNOd2NIQnFGZXZIZ3dHQTc3OTlsdTgvLzc3eU0vUHg0d1pNekJ5NU1pcTdpb1JFUkVSVlJHOVh2OFhtODIyRG9CUkNORUN3TlBBdFVtUWtyVGRIK24xK3BmTVpuUFowNWpIamgwcmJOQ2dIdm5sZndBQUlBQkpSRUZVd1Z0Q2lMZEtKa0NuYTdVdnBRd0JBSVBCOEd0UlVkRitBTjFSUE5IU1dtT2lwUkRBNHdrSkNacFBRdG85a1drcktpclNuTFNNaTRzN05talFvQWxDaU05TEpqVCthdjkrQUt3SkR3K2Y2OUR1SHlYL2lwTDNZcDlaUVFMSUJoQXFwWFI4U2hZb25uaHRMYVZzNHREbXF6YWI3YUlRNGovMjVVYWo4VUdVbkdPN3VnK2dKRnRFeVNRUEFNRFB6Njh4U3M3cjVzMmI5NXRNcGxGU3l2K0k0dlRkTXdITXREK0hKUk1ydndJWUd4Y1hwemw1NGtycCtSVk9saUVvMmRhaTVOL3pXdHZqNCtQVGpVYmphU0ZFdEJDaW8xMTVka3hNekdDOVh2K0RFQ0lhd0RnaHhMalM3YVVUT2xMS2RDbmxWUHNKVDFjcWVsNmtsQ2tsZFZRVGFnQmd0VnAvMSt2MXBYMXpYSmNkZXIyKzdPbGduVTduNm54cGpvUEl5RWlabHBaV1dzZXQ3RVZ4Y1hFZm1FeW1CbExLbVVLSXRrS0lkeDJ2b1pMWEcvVjYvU1B1dEFrQVdWbFpEd2NIQjY4VlFnd0VjSmRPcDd2TG9VcUJsUEw1K1BoNEN3QklLVjhHTUVBVVo0NTVXcWZUUFExYyt3d0JuRWZ4WkhHZ241L2ZHSVBCOEZsRnJ2MjR1TGhmalVialV3QUM0dUxpOXRsWHJzam5GeGNYOXcrVHlSUWpoQmdKNEZXYnpmWnFhVkNMbFBJQWdJMEFab0ZMWmxTYXVuWHJ6cjl5NVVvOW5VNDNSUWdSQXVBeEljUmpXbldsbEtkdE50dlRXN2R1WFc5ZkhoY1g5N1hSYUJ3dWhCZ0Z3Q2lsTkpaK3JpWDdYU241TGdnVVFrd0VzRVZjVzRJR1Vzb1dqc2V5QzJSeWRzK0hsTElSaWpNZ0thNWZJWVFQaWpNdm1lekh1WlR5cE5WcUhXZGYxOC9QVDJlWGdVaVJoYVl5N3ZsYXBKUnZBSmdFSUY4SWNiRGsybEMwTFlxelFzWFliTGFsRlQyTzJXeisyR1F5dFFId0xJcXpNN3dDS080akFMRHEwcVZMcXV4SnBkL1pXcCtkZlNBVkhENi96WnMzWHpJYWpYbENpQUQ3NzJ5ejJmeXAwV2k4WFFqeGxCQ2lDWUJwcGR0S01sUk1ONXZOVyszYnN0bHNLYVgzbUtDZ29IQUFpb0FJKzJNQlVIMkhsTHlQRy9LZEs2WGNDT0NLRUNKQ0NORWJRTytTTnV4M3ZXUzFXcDl4ZGx3aUlpSWlJdkl1QmtSNDJkbXpaL0gxMTEvRGJEYmo3Tm16aW0wR2d3RzMzSElMamgrLzlyRFFhNis5QnBQSmhQQnd6YjhqRVZYSTRjT0hNWGZ1WFB6KysrOW8zNzQ5NXN5Wmc5YXROWmNDSnkvZytTWWlvdXV4YWRPbUhBQ0RqVWJqWXdEK0tvVG9BTUFDNEl5VWNyM1ZhdjNNV1Vyc0xWdTJ6RGNhalpjQlBBV2dMVkQyOUd4Y3laUHJid0xZQmhRLzRUNWt5SkIrUlVWRlk2U1U5d0xvTG9Tb2orS25VUzlJS1RmYWJMWi9sclBNUTRLVThySVFZdlBPblR1ZHBjckhsaTFidm9xTmpUMGxwWnd0cFJ3Z2hQQXR5VGp3U1Z4YzNDZHdtTURLeTh2YkVCQVFjRlJLbVN1bFBPdllucFR5a2hBaVZLZlRxZEp6QTFnSm9EK0FlUHZDelpzM253THduRVpiT1VLSTBtVTJuSkpTNWtzcGQ5dVhtYzNtTlRFeE1YdDlmSHllQXZBbktXVXJGS2ZUdm9EaXBUeSt0bHF0MzVkT1hIdEtTdmxmQUtPa2xGKzVxTFpPU2puYVpyUDl4MWtGSWNSQ0FIT2xsSEgyNWZIeDhTY0dEeDdjMldxMVBnWmdoQkNpWTBuQVRMSVE0aGNwNVRkV3EzVmxmSHg4dW1iRFRsVGt2T2gwdW8wb0h1L2ZhN1VwcFR3TTREZ0FmNzFlLzR2ajlrdVhMaVUyYXRSb3Y1UXkwR3ExL3VTc2I4N0d3YXBWcTZ4R28zRzdFT0lXaThWeXlJUDMrcUxSYUZ3RDRFa0EvVXNtOVlvQW5CTkNiQUh3cGRsczN1MnlFUWNsVHphYlRDYlRXQ25sT0NIRWJWTEtBQUMvQ2lIV1dDeVdmOGZIeDVjK0ZZKzR1TGdyUFh2MjdCMFNFakpWU2ptaUpBTURBT3kwMld6LzJySmx5emRHby9GSkFLOExJZkt1NTlxUGk0djdTS3ZQRmZ6OFpIaDQrT2lyVjYvR0N5RWVsMUsyQlpBT1lFMTJkdmFMSVNFaGI1VFVZMEJFSlZtMWFwVVZ3RFNqMGJoWUNQR1FsSElvZ0pZbDQ2TklTbmxCQ0xGZlN2bHRlbnI2dWdNSERoUnB0Uk1YRnpmR1pESnRsbEtPQjlCSkNCRW9wVHdxaEZpV241Ly9MMzkvLzY1Q2lHVkNpTXlTK2trbWsra0xGQWN1Ykhkc3IrU2VEeUdFNnA0dnBWd3ZoSmdoaE5nUGgrK1NFc2VsbFBrbDE0V2ZsUEtzRUdLVjFXcDl5M0hwblkwYk42WVpqY2E5QUpwSktWWDl1TkgzZkMwbDE1em1kV2RuaFJjT0pjMW04OVNCQXdldTF1bDBqNkg0ZTdReGlnTXhEdGhzdGlWYnRteFpwYldqMVdyOXQwNm5Hd25nRzhkdFFvaWtrb3dMT2g4Zkg4ZlBUd29oVmdBWUlhWGNZNzhoTGk1dXN0Rm8zQUZnaWhDaVMwa1dpcjA2bmU3dHpaczN4em0wQTR2RnNrK3YxNThEa0p5UmthRmF6Z1RGWTJNbGdPRlNTczN2aUJ2MW5Sc1hGL2RyLy83OTIvbjYrajRtaExnTFFQdVNnTTZyUW9nekFMN1I2L1dmbXMxbUxnOUVSRVJFUkZSSmF1eWF6ckkwOTEwMWtaYVdoZ1VMRm1EMTZ0VndrYkZWMDZKRmkzRFhYWTRQQVJGVlRISnlNb1lPSFlxc3JHdHpGRkZSVWRpd1lRT0NncmhFcGJmeGZIdWYwSGhra1dvUGs4bWsrUDdlKy9EblZkVVZ1a0h1K0ZMNVVMVFpiSzdVYTNyS2xDa1N3R3VMRmkyYWN5T1BZeitXSy9zOTNveGlZbUxhNnZYNm5yNit2aXMyYk5qZ2RPa0RJcXE1VENiVFJnQ0RiVGJiQzF1MmJKbC9IZTNVK3Z0emJYK1AvZnIxQy9mMTlYMmdxS2pvaCszYnQxOXlaeCtUeVhRUlFFTXA1Ynk0dUxoWk43aUw1TUtnUVlNR0FRamFzbVhMZDFYZGw5cXN0dDhIaUlpSWlJaThpUmtpdkdEUG5qMTQ3cm5ua0p5Y1hLSDl6NTA3NStVZTFSeFdxeFg1K2ZtY09QYWliZHUyS1NibkFTQXBLUW43OSsvSG5YZmVXVVc5cW42eXM3TVJGQlRrYkUxV3QvRjhFeEVSM1hqeDhmRW5BSnlvNm40UTBZMFJFeE1UREtBdkFPaDBPcmN6ZGxEdHRHUEhqalFBLy9Ka0h5bWxqbkhWMWNPV0xWdTJWSFVmaUlpSWlJaUk3T25LcjBLdXJGNjlHaE1tVEtod01BUUFYTHlvbGQydjlsdTFhaFc2ZCsrTzIyKy9IVk9uVGtWUmtXYjJUZktRL1hxdDlnd0dReVgzcEhwS1MwdkR3dzgvakc3ZHVxRjM3OTdZdmR1ampNWXFQTjlFUkVSRVJOZEhyOWUvRGlBSXdOV2NuSnh0VmQwZnFwSDBKZjlXcTJ5aVJFUkVSRVJFVlBXWUllSTZmUDc1NTNqampUZktyMWlPbkJ5dHBaQnJ0OVRVVkx6NjZxdXdXcTBBZ1BYcjE2TnYzNzU0OE1FSHE3aG5OZC9BZ1FNUkdSbUpsSlNVc3JMbzZHaDA3OTY5Q250VmZTeGV2QmdIRGh3QVVCd2M4ZEpMTDJIVHBrM1E2L1hsN0ttTjU1dUlpSWlJeUxWdTNib1p3c1BEbjVWU0NnQ25oUkNwQURKc05sc0RuVTQzQWNESWtxb2ZKU1FrNUZWZFQ2bW1Fa0xvU3Y1bFFBUVJFUkVSRVJFcE1FTkVCYTFhdGNwcE1JUVFBdmZkZHgrV0xWdUduMy8rR2NlT0hjUGV2WHV4ZVBGaXphZkc4L1B6YjNSM3E1MXo1ODZWQlVPVWlvdUxxNkxlMUM1aFlXRll0bXdaWW1OakVSMGRqWHZ1dVFkTGx5NkZyNjl2VlhldFdqaDkrclRpZFdKaUlrNmVQRm5oOW5pK2lZaUlpSWhjQ3c4UDd3bmdiU0hFZkNIRUtnQmJBUnpVNlhUclVSSU1JYVhjWUxGWVhxdktmbEtOVnJwZUJnTWlpSWlJaUlpSVNJRVpJaW9nSVNFQnI3NzZxdWEycGsyYjR2MzMzMGVuVHAwVTVXRmhZWWlOamNXamp6NktKVXVXVkVZM3F6V3R3SkJmZi8yMUNucFNPN1ZvMFFLTEZ5K3U2bTVVUzg3R1h2djI3U3ZjSnM4M0VSRVJFWkZ6Rm90bHQ0K1B6eHRTeWlGQ2lKWlN5aEFVVDF4ZkFYQklTdmwxUkVURUY2dFdyYktXMHhTUk0yc0JQQ0NsNUpJclJFUkVSRVJFcE1DQUNBOGxKaVppeXBRcHF1d0dBTkN0V3pkOC9QSEhDQTBOZGJyL2hBa1RzR3paTXNVeUdSMDZkTGdoZmEzT0FnTURWV1UzNDlJaFZQazQ5b2lJaUlpSUtsZDhmTHdGd01zbC94RjVuZGxzZmhUQW8xWGREeUlpSWlJaUlxcCt1R1NHQnl3V0M2Wk5tNGJNekV6VnR1N2R1K1BUVHo5MUdRd0JBT0hoNFhqOTlkZmg1K2NIb0RpSVl1ellzVGVrdjlWWlVGQ1Fxa3dyeUlUSTJ6ajJpSWlJaUlpSWlJaUlpSWlJaUc0T3pCRGhnUTgrK0FDSER4OVdsZDl5eXkxWXNtUUovUDM5M1dwbjZOQ2g2TisvUDdLeXN0Q29VU052ZDdOUzVPYm1JaUVoQVpjdlgwWjBkRFI2OSs3dDBmNEJBUUdxTWw5ZlgyOTFqOGdwamowaUlpSWlJaUlpSWlJaUlpS2ltd01ESXR4MDlPaFIvT3RmLzFLVmg0V0ZZY21TSlFnT0R2YW92WkNRRUlTRWhIaXJlNVhDWnJQaDRNR0RXTGR1SGI3Ly9udms1dWFXYmZ2YjMvNkdhZE9tdWQxV2FZWU1lejQrTldNNDd0Ky9INGNPSFVMNzl1M1JwMCtmcXU0T2VhZ21qejBpSWlJaUlpSWlJaUlpSWlJaWNoOW5BZDFnc1ZqdzBrc3Z3V2F6cWJhOTlkWmJhTktraWRlUGVlVElFYnp3d2d1NGRPa1MrdmZ2ajlkZmY5MmpBSXBkdTNaaHpwdzVTRTFOaGNsa3dtdXZ2YWI1Wkh4NWNuTnpzV3ZYTHNUSHgyUHIxcTFJVFUzVnJQZnBwNS9pbVdlZWdWNnZMeXV6Mld4NDQ0MDNzSGJ0V2dnaFVMZHVYZFN0V3hjUkVSR29VNmVPcW8zTXpFdzgvZlRUdUhEaEFpNWV2SWowOUhUb2REb0VCUVdoU1pNbWVQTEpKekY0OEdDUDM0TTNKU1FrWU1LRUNaQlNBZ0NHRHgrTytmUG5xK29kT25RSVM1WXN3WjQ5ZStEcjY0dm82R2c4K09DRHVQZmVlMkV3R0JSMTA5TFM4T09QUDJMVHBrMDRkKzRjVWxKUzRPUGpnN1p0MjJMVXFGRVlObXhZaGZxYW1wcUs4UEJ3eFdmaWpNMW13K3V2djQ2MWE5ZkNZckdnWHIxNmFOU29FWm8zYjQ1bXpacWhRWU1HcUZPbmpxcnZ6dmo1K2FGTm16WWVCLzJrcHFaaS9mcjFTRWhJd0tsVHA1Q2Ftb3JDd2tMVXJWc1hiZHUyUmYvKy9URjA2RkJFUmthNmJPZklrU09ZTldzV3pwdzVnL0R3Y01YWU8zMzZ0S3IrNnRXcjhmMzMzeU14TVJGSlNVa29LaXFDcjY4djZ0U3BnMTY5ZXVIbGwxOHVkemtjVDg1M1pUcDU4aVJlZSswMW5EdDNEbjM3OXNXY09YTTA3d1UvL2ZRVHZ2bm1HeHc4ZUJEcDZlbW9WNjhlMnJadGk0Y2ZmaGdEQmd5b2dwNFRFZFVjSnBOSlZuVWZpSWpvNXNUdklDSWlJaUlpSWlMWFJGVjNvS0prNll4MEpmanl5eS94Mm11dnFjckhqUnVIV2JObTNaQmozbmZmZlRoeDRrVFo2ekZqeHVDVlYxNXhhMThwSmZyMTY2Y0lYbmp5eVNmeDdMUFB1clYvYm00dU5tL2VqQTBiTm1ESGpoMG9LaXB5YTc4dFc3YWdjZVBHWmEvWHJsMkxtVE5udXJXdk8zUTZIZUxqNHhFVkZlVlcvYXlzTEd6WXNBSGJ0Mi9IeVpNbmtaS1Nnb0tDQW9TR2h1TFdXMjlGYkd3c1Jvd1lnY0RBUUxmNzhQampqMlBidG0xbHI0T0NnbkR3NE1HeTF4YUxCZSs4OHc2V0xsMnF1ZitBQVFPd2VQRmkrUG41UVVxSkZTdFc0SjEzM2tGT1RvN1RZOTU5OTkxNDk5MTNvZFBwM09walVsSVNKazZjaUJNblRpQTBOQlR2dmZkZXVSUGEzM3p6amRmSGNuQndNTmF1WFl1bVRadVdXL2Z5NWN2NDRJTVBzRzdkT2xpdFZwZDE5WG85N3I3N2JreVpNc1ZwMjBhakVZbUppUlhxdDVaUm8wWnAzZ09BaXAxdlp4SVRFL0hERHo5ZzkrN2QrUDMzMzVHV2xnWXBKU0lpSXRDNWMyZmNlKys5aUkyTmhSRHUzN29IRHg2TXMyZlBscjErNXBsbk1HblNKTVV4Wjg2Y2lmMzc5enR0NHk5LytRdGVldWtsajQ1N1BVUmxIWWlxaE9NZjdmYysvSGxWZFlWdWtEdStmRVR4Mm13MlYrbzFQV1hLRkFuZ3RVV0xGczI1a2NmaEJCUVJVZlZYMmQ5QmxZWGZRVVJrcjdiZTY0aUlpSWlJdk1XOUdkYWJXRTVPRGhZdlhxd3FiOWFzbVVkTFJIZ2lNek5URVF3QkFBY09ISEI3L3pObnpxZ3lPUnc3ZHF6Yy9iS3pzL0grKysramYvLytlUDc1NTdGMTYxYTNneUVBNE55NWM0clhodzhmZG50ZmQ5aHNOcHc2ZGFyY2VvV0ZoVmk4ZURIdXZQTk96SjQ5RzVzMmJjTFpzMmVSbTVzTHE5V0t0TFEwN042OUczUG56a1ZzYkN4MjdOamhkaDhjUDRlNmRldVcvWnlUazRQSEhudk1hVEFFQUd6YnRnMXZ2LzAycEpTWU9YTW01c3laNHpJWUFnQisrT0VITEZteXhPMCtmdmpoaDJYakp6TXowNjFBaDMzNzlybmR2cnV5czdQZEdyZnIxcTNEMEtGRHNXYk5tbktESVFEQWFyWGl2Ly85TCs2KysyNnNYNzlldGYzcTFhdGVEWVlBb0xvZTdWWGtmRHRLVFUzRmpCa3pFQnNiaXdVTEZtRFhybDFJU2twQ1lXRWhpb3FLY1BueVpXemF0QWxQUC8wMFJvNGNxYnJXbkxsNjlhb2lHQUtBWXJ6djI3Y1B3NGNQZHhrTUFRQmZmUEVGdnZqaUM0L2ZGeEVSRVJFUkVSRVJFUkVSRVZGVjRwSVo1ZmpxcTY5dzVjb1ZWZm5jdVhQaDcrOS9RNDU1L3Z4NVZaa25hZmlUa3BKVVplVXRkWERreUJGTW1USUZGeTllZFBzNGprNmNPSUhldlh1WHZXN1FvRUdGMjNLbWVmUG1McmRmdW5RSmt5Wk5jaXNBQkNpZWlKNDRjU0lXTEZpQVAvM3BUeTdycHFXbHFZSVg2dGV2RHdESXo4L0hYLy82Vi96ODg4L2xIblBGaWhXNGV2V3E1bVMrTTB1V0xNR29VYU1RSGg1ZWJ0MlRKMDhxWHFla3BDQXRMYzNsdnVVdEIxRlI1V1h6V0xCZ2dVZkJIdllLQ2dvd1k4WU10R3JWQ3JmZWVtdFplVWhJQ0FJQ0FwQ1hsMWVoZHJXMGFOSEM2YmFLbkc5N2UvZnV4WlFwVTVDV2x1WlcvU05Iam1EVXFGRll0bXdab3FPalhkYlZTcVJ6K2ZKbEFNQ2VQWHZ3MkdPUG9iQ3cwSzNqZnZEQkI3anZ2dnNRRmhibVZuMGlvdHFPVCtJUkVWRlY0WGNRRVJFUkVSRVJrZnVZSWNLRm9xSWlmUDY1T3BXMzBXaEVyMTY5YnRoeHRaNXVqNGlJY0h0L3grd1FBRnd1QzNIczJER01HemZPcldDSWtKQVEzSDMzM1pnd1lZSnFtK1BFOEtoUm8zRDc3YmU3MGVQeTZYUTZUSnMyemVYeUM1Y3ZYOGFZTVdQY0RvWW9aYlZhOGZ6eno2djY3eWdySzB0VlZob1U4L3p6ejJzR1EvajYrcXJLTEJhTFI4RVFBSkNYbDRkMTY5YTVWZGZkQ1c1N28wZVBkbnNDMzEzaDRlSG8zcjI3MCszdnZmZWV5MkNJZHUzYVljU0lFWGppaVNkZ01wbmc0Nk9PMzdKWUxOaThlYk9pekdBdzRKVlhYdkZhd0ZLclZxM3d6RFBQT04xZWtmTmRLaUVoQVk4KytxamJ3UkNscmx5NWdrbVRKcFViOUtGMURnb0xDL0hiYjcvaHlTZWY5S2p2MmRuWjJMQmhnMGY5SkNJaUlpSWlJaUlpSWlJaUlxcEt6QkRoZ3RsczFzeTJjS09XeWlpbGxTSENrMndMbVptWnFqSm5BUkZGUlVXWU5tMmF5MlViNnRXcmg4R0RCeU0yTmhaMzNIRUhmSHg4a0p5Y2pNOCsrMHhSenpGZ0lDd3NERjk5OVJVdVhyeUlDeGN1NE1xVkswaFBUMGRtWmlieTgvT3hkT2xTMVhGZmVPRUZORzdjR1BYcjEwZElTQWlFS0g3d0pTb3FDa0ZCUVU3N1dGUlVoRW1USnVIQ2hRdE82N2hTVUZDQTJiTm5ZK1hLbFU3cldDd1dWWm5WYXNXcVZhdXdjZU5HMWJZQkF3Wmc3dHk1ZU9LSkozRDgrSEdYeHpjWURIajQ0WWN4ZXZSb0pDVWxZZUxFaVNnb0tGRFUyYmR2SDhhUEgxL3VlOUdhNU5ZS3pMRFhzbVZML1Bqamo5aTJiUnYrK09NUFhMaHdBWmN1WFVKU1VoSnljM09SbDVlSHZMdzh6WFBnek9USms1MW1KbG05ZWpVKytlUVR6VzBEQnc3RTlPblQwYnAxYTBYNTVjdVg4Y2dqajZpV2dOREtHakppeEFqY2ZmZmQrUDMzMzhzeU5tUmtaQ0E3T3h0SGpoekIxcTFiRmZWNzllcUYrKzY3RDFGUlVZaUlpQ2c3WC83Ky9tallzR0haT05SU2tmTU5GRi9ua3lkUDltaFpHbnRuenB6QjMvLytkenozM0hOTzZ3UUVCS2pLY25KeU1IbnlaTlcxSjRUQW4vNzBKd3dmUGh5Tkd6Zkd2Ly85YjN6NzdiZUtPdHUzYjhlb1VhTXExRjhpSWlJaUlpSWlJaUlpSWlLaXlzYUFDQmUrKys0N1ZablJhTVF0dDl4eVE0K3JsYW1oU1pNbWJ1K3ZsY25BV1VERUR6LzhnRE5uem1odTY5Q2hBeVpObW9SQmd3WkJwMU1tRTZsZnZ6NmFOMit1bUp6dTFLbVRaanVOR2pWQ28wYU5WT1gvL2U5L1ZaT3lEejMwa012QUIyY1dMMTZNWDM3NVJYUGJIWGZjZ2Z2dnZ4L05temVId1dEQWlSTW44Si8vL0FlLy9mYWJvdDdodzRleGMrZE85TzNiVjdNZFB6OC9WVmw2ZWpyZWUrODlWZm5qanorTzZkT25Rd2lCUG4zNnVBeUk2TkdqQitiT25ZdVdMVnNDS0E1T0dEZHVuQ3BnNFBmZmYzZmFoajJ0ckFIdVpFdW9VNmNPaGcwYjV0WXhTcTFjdVJLelo4OVdsZmZ1M1JzUFAveXc1ajVuenB6QjNMbHpWZVZDQ1B6Zi8vMGZIbnJvSWMzOUdqUm9BS3ZWcWlqejkvZkgwS0ZETmV2NytmbWhmZnYycXZKMTY5YXBBaUpLczFGVVJFWFA5OHlaTTVHZG5hMHE5L0h4d2RDaFEyRXltZEM0Y1dQazVlVmgzNzU5K1B6enoxV1pKSll2WDQ3SEgzL2M2VElXT3AwTy92Nyt5TS9QTHl2THpjMVZYZk9ob2FINDRJTVAwS2RQbjdLeVYxNTVCUnMzYmtSdWJtNVoyWkVqUjhwOVgwUkVSRVJFUkVSRVJFUkVSRVRWQlFNaW5Nakp5Y0cyYmR0VTVXUEdqTG5oeDliSzhPQnFxUWhIV3RrZW5BVVpiTnEwU1ZVbWhNRFVxVk14Y2VKRWwwL0d6NXMzRHkrLy9ES1NrcEpnTkJyZHlsNWdUeXZBb0xDdzBPT0FpQXNYTHVEVFR6OVZsZnY3KytQZGQ5OUZiR3lzb3J4ejU4NjQ3Nzc3OFBUVFQrT25uMzVTYkZ1NmRLblRnSWpnNEdCVjJZa1RKMVJsa3laTlVpeXgwS0pGQzgzMkRBWURubnZ1T1l3Yk4wNTFua2VOR3FVS2lFaE1USVROWmxNRnB6aHkvUHo5L2YyaDErdGQ3bE1SVjY1Y3dUdnZ2S01xYjlpd0lSWXNXT0MwbjNQbnpsVk0wQVBGWSs2dHQ5N0M4T0hEblI2dnFLaElGU3pVdEdsVGo5K2JzM0ZYVVJVNTMrdlhyOGVCQXdkVTVVMmFOTUVubjN5Q1ZxMWFLY3A3OU9pQisrNjdENDg4OG9oaVNaM2MzRnlzWExrU2p6Lyt1Tk5qbGRlWHdNQkFmUDc1NTJqWHJwMnEvUGJiYjhlT0hUdkt5cEtTa2xCWVdPaFdCZ3dpSWlJaUlpSWlJaUlpSWlLaXF1WjZadlVtdG4vL2ZsVXErL3IxNjZOMzc5NDMvTmhhQVExUlVWRnU3Kzg0MlF3NHp4Q2hsYm5ncWFlZXd0Lys5amVYd1JBQTBLMWJOMnpZc0FFSER4N0VPKys4NDlaVDhmYTA2anN1RStHT1JZc1dxU2EwaFJENCtPT1BWY0VRcGZ6OC9EQi8vbnlFaDRjcnluZnQycVg1MUQ1US9CUjllY0VJOTk1N3J5SVlBZ0JDUWtKVTllclVxWVBseTVkai9QanhtdWU1Y2VQR3VQWFdXeFZsUlVWRm1rdTQySk5TcXZxdmRYeHZlUFBOTjFYQk93YURBUjkrK0NIcTFxMnJ1YysrZmZ1d2MrZE9WZm1FQ1JOY0JrTUF4WmxUYkRhYm9xeGV2WG9lOXRwNzR3Nm8yUG0yMld5YVdVVWlJaUx3OWRkZnE0SWhTalZ1M0JodnZmV1dxbHhydVJaN2psazFITDN6emp1cVlJaFNXc0U4NVkxQklpSWlJaUlpSWlJaUlpSWlvdXFDQVJGTzdOMjdWMVUyWU1DQWNpZkV2Y0UrUlgwcHg0bDdWN1FtZDUwRlJLU25wNnZLeG8wYjUvYXhyb2ZXay9xZVRreG5aMmRqdzRZTnF2Sy8vdld2NVFhdmhJZUhxNVpKc0ZnczJMVnJsMlo5SVFUcTFLbmp0TDJ1WGJ2aXpUZmZWSlZyUFUzLzJHT1BvVXVYTGk3NzE3Tm5UMVdaMW5JcTluSnpjMVZCQXpjaUlHTGJ0bTM0L3Z2dlZlWFBQLys4MDZWVEFPQ0xMNzVRbFVWSFIyUHExS25sSGxOcktSaG5TMFc0NG8xeFY2b2k1M3ZYcmwyS0xBK2w1czJiVjI2QVI0OGVQVlRuOStqUm82cWxOT3k1ZW0vRGh3K0h5V1J5dWwxcnZEc0xHQ0txYmd3NjRKRTJnZmp1VHhFNE42WUJybzV2aUQ4ZWJvQkREOVpINnJpRzJEOGlFcmVFZWo5N1RrVjFDUGRCL0xCNlNCemJBSjhNcUFOZi9vWkdSRVJFUkVSRVJFUkVSSFRkK09kMkowNmRPcVVxNjlXclY2VWNXeXZEZ3ljcDZyV2VDSGNXRUtGVlBubnlaSHo4OGNkSVNFaTRvWk9mM3BpWVhyOSt2V3Fma0pBUVBQbmtrMjd0cjVWQjR1alJvMDdyTzh0ODBLaFJJM3owMFVlYW41UEJZRkNWT1U2aWE5RjZhcis4Z0lpTWpBeFZXVVdDQmx6SnljbkI3Tm16VmVXREJnM0NJNDg4NG5TLzNOeGNiTjI2VlZVK2FkSWt0OGEzVnFDUXA4dXJBTjROaUtqSStWNjdkcTJxckdmUG5yanp6anZkT3Fiam1KVlM0dGl4WTVwMUN3b0tJS1hVM0JZY0hJd1hYM3pSNWJHMFBoZXRERFpFMVUzM1NBUDIzRjhmSC9ZTnc0Q0d2Z2p6RmRBTElOeFBvR1dJSGdZZDBEck1CODkyVmkrRlZGVStIaENPMnlJTUNERUkvTGxWQUo3czRQbjlqWWlJaUlpSWlJaUlpSWlJbEh5cXVnUFYxWmt6WjFSbGJkcTBxWlJqNi9YcUoxYWRUV3BxMFpwc2R4WVEwYlp0Vyt6WXNVTlJ0bWZQSHV6WnN3ZEFjVmFFOXUzYlk4Q0FBVEFhalM2Zi92ZVVOeWFtdGJJNWpCZ3hBc0hCN2sxeWRlalFBVDQrUHJCWUxHVmxXcDk5S2EzSmJoOGZIeXhhdEFnUkVSR2ErMmlkZThmbFdMUTBhOVpNVlZaZVFJUldGZ1Z2WjRpWVAzOCtMbCsrckNpTGpJelV6STVoNzhDQkE2cWxUU0lqSXpGa3lCQzNqcXMxcmoxZHBnWHdia0JFUmM2MzFwSWhyZ0pKSEdsbEZqbHo1Z3o2OXUycktuY1YwRFIrL0hpWEdVOEE3WEZhM2hJY1JGWHRvZWdBL0wyL2V4a1dPdFZWQjZ4VmxjYUJ5ZzQzRHFvKzJTdUlpSWlJaUlpSWlJaUlpR29xWm9odzRzcVZLNnF5cGsyYlZzcXhLNXBSb0pSVzhJU3pKL0JIang1ZGJsdS8vUElML3ZHUGYrREJCeC9Fc0dIRHNITGxTcTlNaW1wTlpqdE9tSmRISzV2RFhYZmQ1ZmIrdnI2K2lJeU1WSlJkdW5USmFYMnRqQVF6Wjg1MEdTaWlGWnpoVGtCRVZGU1Vxa3hycVFWN1dsa1VuQVhEVk1UMjdkdng5ZGRmcThybnpadFg3ckl1UjQ0Y1VaWDE2OWNQUGo3dXhXVnBqV0ZQTXFlVThzYTRLK1hwK2I1OCtUS3VYcjJxS0FzSUNFRC8vdjNkUG1hVEprMVVaYzdHckZiQUJsQWNGT0pPRUliVyt5T3F6aDZNRHNBU0Q1YWJhQmhZZllJTy9ubmkydldXWjVWWWZpcXZDbnREUkVSRVJFUkVSRVJFUkZRN01DRENDY2VKUUNHRVZ5ZVdYZEdhc0hWbkFyMlVUdWYreDJveW1UQmh3Z1MzNjU4OGVSS3paOC9HUGZmY2cwT0hEcm05bjVicmZWSS9OemNYNTgrZlY1VHA5WHAwN3R6Wm8zN1VxMWRQOFZwcnlaSlNXcFAzdlh2M2R0bCthR2lvcXN5ZENmajY5ZXVyeXY3NDR3K1grMmoxdlNKWkZMU2twNmRqMXF4WnF2SXhZOGE0TmFIditGa0JRSThlUGR3K3Z0YjE1MjR3aFQxdlpvanc5SHlmUEhsU1ZkYStmWHZOUGpuak9GNEJJQzlQZStJMFBUMWRzM3pJa0NGdUxhV2kxYTRRb3R6OWlLcEN6L29HL0tOL0hlZ2NodWlHOHdXNDY0Y3JhTDBpQ1RQM1pDcTIrZW1yejNpZTkzTVc3dGx3QmMvdXlrRFBOU2s0Zk1YOTczMGlJaUlpSWlJaUlpSWlJdExHZ0FnbkhDZGFwWlNLWlJWdUpLMlUrNTQ4d2U1SlFBUUF2UERDQzFpOGVESGF0V3ZuOWo2blQ1L0dtREZqc0g3OWVvK09aVS9yNlg1UEpxYTFubjV2M3J5NVpvWU5WeHdubzEwRlJHaDlEZ0VCQVM3YjE4cWM0R29wQS90K09VNWFuejE3MXVVK1d2MnJTQllGTGJObnowWnljcktpckhuejVwZ3hZNFpiKzZlbHBhbktHalJvNFBieHRhNExUOGM2Y1AzanpwNm41enNqSTBOVjFycDFhNCtPNlVsQWg5YnhBR0Q0OE9GdUhVc3JRMFJGempuUmpSYmhyOFBTZ1hWVm1TRmUyWitKVWVhcjJKMWNpT1E4R3o0NW5vUFRXZGN5SEozS3FKenZkWGR0djF5SXowN200bXcybDZZaElpSWlJaUlpSWlJaUl2SUd6eCt2dmtuVXJWc1hTVWxKaXJLVWxCUTBiTmp3aGg5Yks2T0FzeWZBdFdnOXdhMjFqSWE5Mk5oWXhNYkc0dVRKazlpNmRTdjI3Tm1EUTRjT3VVeVpiN0ZZTUdQR0RFUkZSYUZidDI1dTk2K1UxcFAwbmt4TTUrVGtxTXJxMUtuamNUOGN1Y29Fb2hYSW9QVjUyUXNJQ0lDZm41L2l2VG1PTFdmcTE2K3ZtTlJPVGs0ZkFVRTRBQUFnQUVsRVFWUkdZV0doMDBsM3JjL1pHMC8wTDErK0hKczJiVktVNlhRNnZQMzIyK1VHaEpUU0NoNG9iNWtOZTFxZmJVWGUyL1dPTzN1ZW5tK3Q2OGtiWTliWlo2QVZoQklTRXVKMlpnNnR6RFNWa1NFaU5qWTJWd2hoQVdEL245WCt0WlRTQXNBaWhMQ1cvdXlrcmtjL0N5R0twSlEyKzNJcHBkWCt0VTZuczlwc05vdE9wN002YTh0bXN4WHBkRHFibE5JcXBiUUtJY3Jhc2YvWDE5ZlhtcCtmYi9Iejg3UHFkRHFMeldheldxMVdxMDZuc3hRV0Zscmo0K09kUjJoUm1mZDdoNkZSb0RJYVl1N0JMSHh3UlBrOVlaUEFYK1BUc0tCUEdQSXNFbE4zYVFjTkVSRVJFUkVSRVJFUkVSRlI3Y0NBQ0NlaW9xSlVrOWI3OXUzRHNHSERycXRkaThXQytQaDRCQVlHb25mdjNwcVRpMW9UcE81a0ZDaWwxMWQ4VGZSYmI3MFZ0OTU2SzU1NDRnbFlyVmFjT25VSysvZnZ4K2JObTdGNzkyNVZmWXZGZ2hkZmZCSHIxNi8zZVBtQzYxMjZ3R2F6dWRWbWVSd3pRcmlhb0haY2drQ3YxMnRtTG5BVUdSbUp4TVRFc3RlWEwxOTJxMjlSVVZFNGRlcFUyV3NwSlM1Y3VJQ1dMVnRxMXE5SU1FeDVUcHc0Z2JmZWVrdFYvdmpqajZOcjE2NXV0Nk0xYVcrMXV2OFVkRkJRRUh4OWZSV0JGUlY1Yjk1Y01zUFQ4NjMxZmowZHMxckJVYzdHckZhR2lENTkrcmg5cldvRjNuaVNyYWFpaEJEbFJ0blluM3R2QjJrNHRxZlZmbm1aTWtxM0N5SEs5dGRxeDJhendkZlhGMUxLc3ZGUnVxK3ZyeThHRHg2c3FDK2x6RWRKMElVUXdvcHJ3UmpXa2tBTCt5QU5WVDBwWlpXdnczQzk5eVJIZjJycWgvdGFLQU9kdnYwakgrOGUxdjdlUEpoYWhKai9wcGJiYm14alB6d1FIWUNlVWI1b0VLQkRua1hpbHpRTDFwekp3K3JUZWNncTBuNGZQZ0lZM2pJQXhzWithRnZIQncwRDlRanpGZkRUQ3hUWmdIUFpGcng5S0J1clRpdXY1YisxQzhLTHQ0ZmdTcjROajhXbjRXZTdKVE9hQmV2eFdVdzQyb2Y3WUdOaUFSNk5UNE5OQWlPakF6RGgxa0IwampEQUtvRURLWVdZOTNNVzlxVlUrY2RNUkVSRVJFUkVSRVJFUkZRdE1DRENpUjQ5ZXVCLy8vdWZvbXpObWpYWEZSQng0c1FKUFBmY2MyVVQzUGZjY3cvZWUrODlWYjE2OWVxcHlod240bDNSbXFpcnlBU1VYcTlIMjdadDBiWnRXNHdkT3hZblRwekF5eSsvakNOSGppanFuVDE3RnBzM2I4YVFJVU04YXY5Nm45U1BpSWhRbFdrdG8xRWV4K0FFcmZOZjZ1clZxNHJYNGVIaGJrM0cxcXRYVHhFUWNlblNKYmY2RmhVVnBTcTdlUEdpMDRBSXJZbnU2MW5xSlRNekU1TW5UMVpOZ3JkdDJ4WlBQLzIwUjIxcFpkNXdsWUZFUzkyNmRSV2ZseWVaVTBwNU15REMwL090TmJZOEhiTmF3VFNSa1pHYWRiWGFidFNva2R2SDBqcFhtWm1aYnU5UDNpZUVVTjg0cjIxelozK3Y5cWNpdkJrUUlRRE03YUhNMHBPWVk4VXpPOTMvem5UVVBGaVBqd2ZVUVo4b1pVQlFvSS9BZ0lhK0dORFFGNjkwQzhIMGhBeXNPYU1NcU90VTF3ZGZHdXVpV2JCMllLSmVEN1FKODhFbkErcGdjMkkrMGd1THowVzRyOEM4bnFIUUN5RGNWNDgzN2dqRjBBMVh5dlo3dm1zd3VrY1dMd2QxZnd0L2ZOZkNINk5iQnlLMnNmSWFOVGIyUTc4R2Zyam54MVRzVGRZT2l0QUxZSGdMZnd4dTZvL3VrYjZvNTY5RGtJL0FsUUliOWlZWFl0R1JiQVpVRUJFUkVSRVJFUkVSRVZHdHdZQUlKL3IxNjRkLy8vdmZpcktFaEFUczJyVUxmZnIwOGFndEtTV1dMVnVHK2ZQbksxTFFmLy85OXhnN2RpeHV1KzAyUlgydHljMHJWNjZveWp5aGxVM0JVMjNidHNYeTVjc3hkdXhZVmJESXBrMmJQQTZJMEhyNjNKT0o2ZkR3Y0JnTUJzVTVQWC8rUEtTVWJrLzZKU1ltSWpWVithUnd4NDRkTmVzV0ZSV3BKb1BkWGZMQjhUUE56TXhFYm02dXkrVTVnT0lsTXh4ZHVIREJhWDF2QmtUWWJEWk1uejRkNTgrZlY1VDcrdnJpM1hmZmhjRmc4S2c5clV3YTdnYUdsSXFNakZRRUJIZ1NLR1RQTWRORVpRVkVhSDJlNTg2ZDgraVlQLy84czZxc1E0Y09tblcxTXNzNEM1N1FvdldaT1Y0dlJGWHA3dWIrYUJPbXZBNm5KV1FnbzdCaVFSZTNSUml3ZW5CZDFQTjNuUUdrcnA4Ty83NHpITWZUVW5BOHZmaWFEekVJL1BkUEVhanI1M3BmQU5BSm9HV0lUMWtXaUVaQmV1anR2cllhQlNrREtoemIvSGhBT0h5ZEhNWlBEN3gxUnhnR2ZhKytWbU1hK2VMOTNuVVFIYW9PMkdnUW9NT3c1djRZMnN3Zi8vZ2xCLzg0bG8wTE9kZi91d01BVEpreXhidHBRZHdncFl5cDdHTVNFUkVSRVJFUkVSRVJVZlhEZ0FnbmV2YnNpYVpObTZvbWc1OS8vbm1zV3JVS0RSczJkS3VkUzVjdTRhV1hYc0xPblRzMXQ2ZWtwS2pLbkdVRmNKZFdoZ2h2QkVRQXhVK012L2ppaXhnOWVyU2kvUGp4NHg2M2RiMFpJZ0NnVmF0V09ISGlSTm5yakl3TW5EeDVFbTNidG5Wci8wMmJOcW5LdW5UcG9sbFhhL0xkMWZJYTlyUXlBMXkrZkJuUjBkRXU5OU9hUUhjVlJLQVZwR0FmTU9LSmQ5OTlGOXUyYlZPVlQ1OCtIYTFidC9hNHZSWXRXcWpLZnYvOWQ0L2FjRHdmcm9KRFhQSDM5L2RLUUlTbjU3dGx5NVlRUWlpZWtEOXc0QUNzVnF2YlM5MDRqbGsvUHorbjR6MG5KMGRWcHBWWnhSbXR1cDdjaXlwS1N2a2VpcitmZkFEbzdYNVdsUWtoeXNxbGxEb2hoRUZqUDNkK2RoMmRSTlhTK0RiS2oyMTNjaUUybnEvWTlkd29VSWV2WTlYQkVNbDVOdXhNS2tTZ1h1Q3VwdGN5TXVnRTBDQlFYeFlRTVRJNlFCVzRjREhYaHQ4ekxjZ3RrdkQzRWVnVDVRdERTWlhrL0d0TDZQanBsVUY4aFZabC9FQ093L0ljanNFUUVzWFpNa3AxaXpTZ1lhQU9sM0t2ZmZlUGF4T0k5L3VFUVY5T3ZLQ1BBSjd1R0lTaHpmeHgremZKcml1N1NVcjVrMWNhY3BNUTRrNHA1UitWZVV3aUlpSWlJaUlpSWlJaXFwNFlFT0dFWHEvSHhJa1RNWHYyYkVWNVNrb0t4b3daZzQ4Ly9oaHQyclJ4dW45T1RnNldMMStPanovK1dITlNFaWpPTHRDalJ3OVZlZVBHalZWbFo4K2VkYnZ2V3RrUnZKbWkvTGJiYmxObFp0QUs3Q2lQTjVZdTZOT25qeUlnQWdCV3JGaUJPWFBtbEx0dmJtNnVLZ3RJZUhnNE9uZnVyRmxmYTZrQXJTZm90VlEwSUVKcnY4b0lpRmk1Y3FYcTNBREY1M3ZjdUhFZXR3ZEE4M3JadVhNbnBrK2Y3bllianNGQ0owNmM4Q2lZb0pUajJLdXNnSWc2ZGVxZ1E0Y09PSHIwYUZsWldsb2FObTdjaUtGRGg1Wjd2S05IanlJK1BsNVIxcjkvZjgxTUZZRDIrd29PRGk3M09LVzB4dDhmZjl6NE9jYk5temMvZDhNUDRvWjc3NzAzMEdLeCtHUmxaZWxEUWtKOGJEYWJUMEZCZ2Q3ZjM5K25zTEJRTDZYMDBlbDBlaFFIWnVpbGxENUNpTExYc0F1NktIbXRLTFBaYkhxZFR1ZGpzOW4wanZzRDBDd0RvSmRTS2w3YjEzZWpYblg0M3IvVEc0MEUrUWpFTkZKZXl4OGMwZjYrZGNmQ1BuVVFGWEF0MGtBQ2VQMWdGdDcvWHphc3NuaFppei9HTkNqYm5sRW9zZlhpdFd1c1ZhankxTDU5T0J0dkhGUXVXek96YXpCbWRBbkJwc1I4UmZhRkVJUHllenZiSVFBaXg2TDlIVzZWd0JzSHM3RGtXQTVlN2hhQ0o5c0hsVzNyV05lQVM3bkYvUnZRMEZjVkRKRnZCVFlsNXVPWHEwVVFRc0RVMks5c1dZN2k5Nk5IcEw4T0tmblhIMUQ1NFljZlZtcTJoaWxUcGtpZFRzZUFDQ0lpSWlJaUlpSWlJaUtxRmhNajFkYjk5OStQcjcvK1dqRjVDUlEvbFg3Ly9mZmpvWWNld3IzMzNvdGJicmtGQVFFQnVIcjFLbzRkTzRhZmZ2b0ozMy8vUGJLeXNweTBESVNGaGVIdmYvKzc1cElMRVJFUkNBZ0lRRjVlWGxtWjQ2Uy9LMW9aSXJRQ0luNzY2U2ZzMnJVTE1URXg2TjI3dDl2dDUrWGxxVEpPZUxwOGdyTStlYnE4dzRBQkEvRHBwNThxeWxhdFdvVVJJMFk0RFd3b05XdldMRlg2LytIRGh6dDlMMXFCTFFFQkFXNzEwMWxBaExmMzAxcUd4RDRUZ2p2aTR1STBBMHJDdzhNeGYvNTh0NWNqY2RTK2ZYdm85WHBZcmRlZWl2N2xsMTl3NHNRSnR6TjZPSTY3bkp3Y0hEcDBDTjI2ZGZPb0w0NWpUMG9KbTgybWVlMjRVcEh6UFdEQUFOVTk1ZDEzMzBXL2Z2MFFHaHJxZEwrc3JDeE1telpOVmY3Z2d3ODYzVWZyZWdvS0N0S29xVTByRTQ0bndWazEzWGZmZlpkYjFYMm9qVXdtazFjaTlIclVONVJsV3dDQXJDSUpjMkoraGRycUZtbFFaSDhBZ0ptN003SGsrTFg3ZnROZ1plRFZtU3psOVpWZXFMdy9QUlFkZ0xqRUF1eE92blpQbUg4b0cvTVBxWmV5Q1hWSStlRFlsa0duZmQrZGxwQ0JwU2VMaCttRkhLdGlXNE9BNHY3cVJIR3doMzB3eEtFclJmakxsalNjeTc2Mno5dUhzcEE4cmlGODdPcFpiSlcrMGdVUkVSRVJFUkVSRVJFUmtWZDVOdnQza3pFWURIai8vZmMxSnhBdEZndSsvUEpMakI0OUdqMTY5RURIamgweFlNQUFQUEhFRS9qcXE2OWNCa05FUjBkajVjcVZMaWR4bXpadHFuaWRuSnlNYytmT2xkdm4zTnhjdDdJMUxGMjZGQk1uVHNUU3BVc3hmdng0L09NZi8xQk1WRHVUbjUrUGwxOStXVlczVWFORzVlN3JTR3ZpMk5PQWlGNjllcWt5RDFnc0ZqejExRk5PZzBqeTgvTXhZOFlNYk5pd1FWSHU0K09qV2dxa3ZMNjV1eFNKMXRJYVNVbEo1ZTduNlpJWjF4c1FrWkNRZ0dlZWVVWnpMTHp5eWlzSUNncENUazRPY25KeWtKL3YyY1JqYUdnbyt2VHBveXAvODgwM3kvM2NwWlJZdUhBaFZxeFlvZHEyY2VOR2ovb0JlR2ZzQVJVNzM2TkhqMVlGM1Z5NGNBRlBQUEdFNXJJc1FQRm4vcGUvL0VVVmpOQzhlWE1NR0REQTZiR3VOMk9JMW5WOTl1eFpyMmFjSWFxbzFnNFpHUTZtRnFHd2dza003bStoREc1TFNDcFVCRU1BUUpCQitTdFRXb0h5WUd2L3lJZjlTaGN0UXZUWWVIY0VWc2ZXVldSZTBCTHFxd3g0eUhMSUVCSG9vdzZJaUx0UVVCWU1BUlJuekZEMnQvajFQYzM4MFNyMFdqQkhhcjROOTIrOHFnaUdBSUFtUVhwRk1FU3VSU0t0a05jNkVSRVJFUkVSRVJFUkVkVnN6QkJSam1iTm11R0REejdBVTA4OVZlRzArdlllZU9BQnZQenl5d2dNZEwxY2ZjZU9IZkhycjc4cXlvWVBINDZSSTBlaVY2OWVhTlNvRVlxS2lwQ2VubzZMRnkvaTExOS94ZEdqUjNIa3lCSE5pVjNITXNmbEVCWXVYSWd2di93U01URXg2TkNoQTVvM2I0NklpQWpvZERwa1ptYmkzTGx6T0hUb0VINzg4VWVrcGFXcDJ1L1pzNmU3cDZDTTF2bDBKeWpEbmhBQ2t5Wk53clBQUHFzb1QwNU94b01QUG9nLy8vblBHRHg0TU9yWHI0K01qQXpzM2JzWHk1Y3YxOHl5OE1namo2QjU4K1pPajZVMXVlenVVaUZhbVVEYzJkZHhpUWpBZFNDRjF0SUo3azcwNzl5NUU1TW1UWEk2WVQ1MTZsUlZXV0JnSU5xMGFZT09IVHVpVTZkT2lJNk9Sc09HRFJFWkdhblp4ckJodzdCOSszWkYyWjQ5ZXpCdDJqUzgvdnJybWhrU2poMDdoZ1VMRnFqMks3Vmh3d2E4OE1JTEhtVjM4TWJZQXlwMnZ1dlhyNCtSSTBmaXl5Ky9WSlFmT0hBQVE0WU13Zmp4NDlHblR4OEVCUVVoS1NrSjhmSHhXTEZpaFdZQXlxeFpzMXd1RnhJV0ZxWXEwMXI2eFptb3FDaFZWby9Dd2tLa3BxWTYvWXlKS2t0ZGYrVTE3NWdod1JPOW9wVEJUWitlVkNjSEtYTElsbERrRUh4eEtzT0NsL2RsWXQ0ZHl2dFliQk0veERieHc2YkVBc3plbDRrVDZlcDdSTENQOHIwNExwa1I1aEF3SVFFOHR6dERVUmJnRUJCUjJ1UmRUZjBWNVI4Znk4SFZBblhrU010UXh3d1lGVCtmUkVSRVJFUkVSRVJFUkVUVkJRTWkzTkMvZjM5ODl0bG5tRGh4SXJLejFhbXUzZEc4ZVhPOCt1cXI2TnUzcjF2MVRTWVQxcXhab3lqTHljbkIwcVZMc1hUcFVvK1A3N2pjZzlia2ZuSnlNbGF1WE9seDIzcTlIZzg5OUpESCsybE5TbXROTUpkbnlKQWhXTDkrUFRadDJxUW9MeW9xd3JKbHk3QnMyYkp5MjJqY3VERW1UNTdzc2s1SVNJaXF6SjJzSFFBUUhCeXNLdE1LTEhGa01CaFFyMTQ5eGRJZWVYbDV5TXpNMUF3ZThQUHpVNVc1YzA2M2Jkdm1NaGpDbWR6Y1hCdzZkQWlIRGgxU2xIZnAwZ1ZMbGl4UkJZTGNjODg5K1BUVFQzSDgrSEZGK2NhTkc3Rmp4dzRNR2pRSUxWcTBnTlZxUlZKU0VvNGVQWXFUSjArNjdFTnljakoyN2RxRmZ2MzZ1ZDF2clN3T0ZSbDdGVDNmVTZkT3hmYnQyM0grL0hsRitkV3JWN0Znd1FJc1dMQ2czRFppWTJNUkV4UGpzazVFUklTcTdPclZxK1cyWFVxdjE2TkJnd2E0Y09HQ29qd2xKWVVCRVZUbENoM202eXUybUUreHFBQmxRTUtSSytwN1lZWkR0Z1N0NDMzMFN3NHU1MXJ4VnM4d1ZadURtL2hoVU9OSXpEMlFoWVZIbEw5TCtEbkVOUlZZbGNjSzkxTzI5ZFBGUXB6T1ZKNkFRSWVnaXRKRUxyZlZVMzdmeDEzUUR1NTB6TGh4SnRQenJEbEVSRVJFUkVSRVJFUkVSTlVObDh4d1U3ZHUzZkRERHovZ3JydnU4bWkvbGkxYjR2WFhYOGY2OWV2ZERvWUFnSUVEQjZKdDI3YWVkdE1weDZmQ1I0NGM2YlcyWjh5WWdaWXRXM3E4bjlia3UxWW1CWGU4OWRaYmlJNk9ydEMrZ1lHQitQREREeldYUnJIWHNHRkRWUmFDNU9SazVPYXFueVIycE5XMnEyVlY3RFZ1M0ZoVnBwWGhBaWpPUHRDZ1FRTkZXYWRPblZ5Mm41eWNqR2VmZmRiallBaFhEaDgrakNWTGxxaktkVG9kNXM2ZHF4bElrSk9UZysrKyt3NGZmdmdoUHZyb0kzenp6VGZsQmtPVSt1YWJiOXp1bThWaVVTMzVFQlFVcEJra1ZKNktuRytnZVBtUXhZc1h3OS9mdjl5NldscTFhb1Y1OCthVlc2OXUzYnFxTW5jQ2NleHBMWnVSa1pHaFVaT29jamxtaEhETThxQmxVQ00veEErcmg1T2pvakNxMWJWbE1ndzZaWGlEWTBBQ0FLVG1LNC9ucjdHTUJRQ3NPWk9QTHF1UzhkSytURnpPVTJaaThCSEFhOTFEOE9KdHlnQTduVkMyNVhqNHVnNEJFVi85cHY3ZXNUcmMxL1FsVFVZNlpOSTRuNjJkK2FGemhQSWV5QXdSUkVSRVJFUkVSRVJFUkZRYk1DRENBdzBhTk1DaVJZdnc5ZGRmWSt6WXNackxHZWoxZXJScDB3Ymp4bzNEOHVYTDhlT1BQMkxreUpFZVAzMnUwK253L3Z2dlZ6aEF3SkZqR3YrSkV5ZGl6Smd4MTlXbVRxZkQ5T25UTVdIQ2hPdHF4MTZiTm0wcXRGOVFVQkNXTFZ1R2poMDdlclJmV0ZnWS92blBmNkpEaHc3bDF2WHo4OVBzbjlaU0JvNThmZFVUZGU0RVVnREZ5N1k0Y3JWc3hzS0ZDOUdtVFJzRUJnWWlOallXVHp6eGhNdjJ6V2F6S29PSU41dytmVnF6dkZPblRsaXlaSWxtVUVSNVdyUm9nWWtUSjZyS04yM2E1UFpFdjJNd0JGRHhjUWQ0ZnI1THRXM2JGcDkvL3JuSDEvaXR0OTZLcFV1WGFtWXNjYVMxWkliVyszZEZhL3g1MmdiUmpiRHRrakxUUWNzUVBSNXZxNzBjVlppdndPSitZZmoycnJxNExjS0FCZ0U2TE81WEIrRWxTMUZrRmlvREY2SUMxVXZScEJWSTJGZXI1Ky84VjZnOHE4VGlvem5vdURJSlUzWm00R0t1c3YyWlhZUFJ5bTZKQ21mQkRHWDlkd2lJT0phbURtQkxjMWdHbzNSSkVZZkVFZkIzYkJ6RmdScU9TMnY4a2NVTUVVUkVSRVJFUkVSRVJFUlU4ekVnb2dLNmR1MksyYk5uWTl1MmJUaDA2QkEyYmRxRWRldldJUzR1RG9jUEg4WjMzMzJIV2JObW9YdjM3dGQxbk9qb2FLeFlzUUtkTzNkMmU1L1dyVnZqejMvK3M2cmNzUTI5WG85WFhua0Z5NVl0dzUxMzNna2hQRXMyM3J0M2I2eFlzVUp6Y3RwZGprL1NoNGVIbzBlUEhoVnVMeUlpQWw5ODhRVWVmZlJSdDU3Mjc5ZXZIOWFzV2VQUjV6UjgrSERGNitqb2FNMm44QjFwTFpuaG1HM0NtZmJ0MjZ2S1hBVVQzSGJiYmZqdXUrL3c4ODgvWS9IaXhackhMcTl2M3VBcXlLUjM3OTVZdTNZdDdyenpUcmZhYXRPbURlYk5tNGYxNjlkait2VHBtRGR2SHZSNnU4bEVxOVh0REJjR2cwR1ZmY1hUekMvMlBEM2Y5cnAwNllMVnExZkRhRFNXVzFldjEyUHMyTEZZc1dJRjZ0ZXY3MWI3N2R1M1Y1eW4wdjU2d3ZHYTlQWDF2YTRBRWlKdnVaeG53NlpFWlZERTI3M0M4T0p0SVlnSzBDRkFMOUFoM0FlemJndkJnUWZxNHkrdGxjRVNQanBBWDVJWjRuZUg1U0h1YktpZGJlS2lYVmFLbGlFK2NKSWtva3lSRGZqUHI3bm85VzB5VHFaZk80WUFFTnZFWDFIUG5zSGg2eUhZNFVCSkRwa25BSFZBUklzUUg4MjZyY1BVQVpyUGR3MVJMZkhoR01SQlJFUkVSRVJFUkVSRVJGUVRlWmEyZ0ZRQ0FnTFF2SG56RzlaK2l4WXRzSExsU216YnRnM3IxNi9ILy83M1B5UWxKU0V2THc4QkFRRUlEdzlIZEhRME9uZnVqSmlZR0hUcTFBazJtdzBCQVFGWXZYbzFmSDE5TVg3OGVQVHUzVnV6L1I0OWVxQkhqeDVJU1VuQjFxMWJjZURBQWZ6NjY2KzRlUEVpc3JPTDF6Z1BEQXhFUkVRRVdyVnFoZHR1dXcxR283RkNTMlE0TXBsTW1EeDVNcFl0V3dZL1B6KzgrZWFibXBrVVBCRVlHSWlaTTJkaXpKZ3grUDc3N3hFZkg0L0V4RVJjdlhvVi92NythTnEwS2JwMTY0Wmh3NGFoYTlldUhyYy9kdXhZL1BMTEw5aThlVFBhdFd1SE45NTR3NjM5UWtOREVSMGRyY2lhMEtWTEY3ZjJ2ZWVlZS9ESko1K1VaVURvM3IwN3VuWHI1bkhmblJreVpBamk0K01SSHg4UG04MkdoZzBib21uVHBtalNwQW1hTld1R3BrMmJJakl5RWdFQkFZci9mSDE5Y2VYS0Zmenl5eTg0ZE9nUWZ2NzVaNXc2ZFFvRkJRV0lpWW5CWTQ4OTV2SzQwZEhSK09TVFQzRDgrSEhFeDhjaklTRUJGeTllUkZwYUdnb0xDOUdrU1JQMDd0MGJRNFlNVVUzS2p4Z3hBczJiTjhmczJiT1JsWldGcVZPbnVoMGtBQUR2dmZjZVpzMmFoUk1uVHNCb05HTHMyTEVWT25mZTBLUkpFM3owMFVjNGZQZ3dmdmpoQit6ZXZSdEpTVW5JeXNwQ1NFZ0lvcU9qMGFkUEg0d1lNVUp6K1pUeTJwNDdkeTRXTGx5SWdvSUNqQjQ5MnUwZ2xGTERoZzNEM3IxN3NYSGpSb1NIaDJQbXpKbW9WNitlUjIwUTNTaHo5bWZpem9hUjhDdUorOUVKNElXdXdYaWhhL21CU2EvdHowSnFmdkdrLzU3a0lneHRkaTFBNGNrT3dmamhYRDZPWEMwT1lnZ3hDRHpiS1JoTmc2OEZHUG5yQVZNVFAveDR2amdvNDZGV0FlZ2VhY0NaVEN2TUZ3cHdLdU5hQUlTVXhWa2puQ2wwMk9ibmtNWEJNY3REbmtYZDFtV0hBSVpXb2NXLzR1MU9La1M3T3RkKzNadlNLUWpiTGhXZ3RJbUhvZ1B3WEJmMStjb29aRUFFRVJFUkVSRVJFUkVSRWRWOG5xVUZxRVlrYzdaVERYUDgrSEc4K09LTE9IdjJMUHIzNzQ5NTgrWWhLQ2pJclgxVFVsS3diZHMyaElXRklTWW14dU1sV0locUV1RnB5aHFxVVV3bWsrTDdlKy9EbjE5WGUyTmFCK0R2L2VxNC9RdE5XcUhFRTl2U3lnSVpBS0JSb0E1SEg0cFNMRlZobGNDUnE4V1paOXFIRytDcmtkUm55OFVDM0wveEttNEoxZVBBQThxZ3JQTTVWcHpMc2lMSUlOQ3VqcUVzYUtPVThmdFU3RThwS25zUEgvV3JVN2J0MnoveU1YN3J0V1dBem85dGdGRER0YzUxWEptTTgzYlpLZ0NnUzRRQjI0WmRDMWJLc1VnMCt1SXlib3N3SUg2WU1vanBlTG9GT3k0WElqcEVEMk5qN1l4RGZkZW00R2hheFpiTnVPUExSeFN2eldaenBWN1RVNlpNa1FCZVc3Um8wWnpLUEM0UkVSRVJFUkVSRVJFUlZUK2NWU1dxSk8zYXRjUGF0V3NydEc5a1pDUWVlT0FCTC9lSWlLam1XMzRxRDRWV1lHSGZNTlhTRXZZc0VsaCtLaGR2SHN6Q1pZZGxKQzdtMnJEd1NEYW1kNzZXS1VFdmdLNFJycGRmR3RqSUQ5R2hldVJhSkd5eU9FTkZxYVpCZWpRTjBtdnV0eW14b0N3WUFsQXZtZUg0TmxMemJRZzFYR3NyTWtDbkNvajRJMHNadkJEa0l4Q2dGL2o1U2hIK2RTSVhqN1c5dG1SSXV6bytpcXdSV2pJS0dYZEtSRVJFUkVSRVJFUkVSRFdmeHZPT1JFUkVSRFhIcXRONTZMWTZHWXVQNXVCTWxoVzJrcm44ckNLSkE2bEZtSHN3QzkyL1NjYVVuUm1xWUloU2J4ek13bWNuYzEwZTU0OHNLeEtTQ3N0ZUN3Q05BL1c0bUd2RG5BT1paY2QxNWRzLzhqSEJMdnNEQUNSbUs0TWJMamdFTzV6TFVyNitrcTkrRHhtRkVoZnRsczNJdHdKRkpSMmF1VHNEWC82VzU3UlB1UmFKc3c1OVNPZVNHVVJFUkVSRVJFUkVSRVJVQ3pCREJCRVJFZFY0bC9Oc2VHbGZKbDdhbHdtOUFQejBBcmtXOTdNY1dDWHc3SzRNZlBWYkxzYmZHb1JlVWI2SUNpaU9HOTJYWElUbHYrVml6ZWs4Q0FITTZ4bUdVYTBDc1BwMEhyWmZMZzZRK09CSURqYWNLOERvV3dKd1p5TS9OQS9XbzQ2ZkR2bFdpWE5aVnV4T0xzUlh2K1ZpYjNLUjZ0aTdrZ3J4NmNsY1BOUXFBTWZUTEZoNEpGdXgvYlVEbVdnU0hJNzZBVHA4ZUNSYkZieFE2cFY5bVhpclp5Z2tnSmYyWnFMMDdWc2s4T1QyZEt6NlBROFQyZ2FpWjMxZjFQWFRJYTNBaHZpTEJYajdjRFkrN0J1RzVzSDZzdnBaUmN3UVFVUkVSRVJFUkVSRVJFUTFId01paUlpSXFGYXhTbmdVREdGdlQzSVI5aVNuTzY4Z2dlY1NNdkJjUW9acTA2OFpGcngySUFzNGtPWHhjYWZ1eXNEVVhlbzJBZUJnYWhHNmZaTmNiaHVyVHVkaDFXbm5tU0MyWEN6QWxvc0ZtdHZhaEYzN2xUQXBsOWtoM0dFeW1SZzFRa1JFUkZSSnpHYXo4L1h4YWpEK1RrbEV0VkZ0dldjVEVWSE54U1V6aUlpSWlHNWk3Y045RU9GLzdWZkNreG5xTEJaRVJFUkVSRVJFUkVSRVJEVVJBeUtJaUlpSWJtSlB0QTlTdkQ2WXdvQUlJaUlpSWlJaUlpSWlJcW9kdUdRR0VSRVJVUzNXSUVBSHZRNjRrS05jQ2tNQW1Od3hDT1BhQkNyS041elByOFRlMVE1TUIwcEVSRVRrZlRmYmNoTDhuWktJYXJLYjdaNU5SRVExQ3dNaWlJaUlpR3FwbDI4UHdZd3V3UUNBYkl2RXlUUUxMdVphNGFzVDZGclBnS2dBWmJLdy9TbEYyTThNRVVSRVJFUkVSRVJFUkVSVVN6QWdnb2lJaUtpV2VyemR0ZVV3Z24wRXVrVWEwQTBHemJvWmhSS1RkNlJYVnRlSWlJaUlpSWlJaUlpSWlHNDRYZmxWaUlpSWlLZ20ycHRjNkZhOVV4a1czTC9wQ282blcyNXdqNGlJaUlpSWlJaUlpSWlJS2c4elJCQVJFUkhWVW1PM1hNVzROb0c0cTZrL2JxM2pnM3IrT3ZqcEJMS0tKSzdrMjNEb1NoRitQSitQTldmeVVHU3I2dDRTRVJFUkVSRVJFUkVSRVhrWEF5S0lpSWlJYXFrQ0svREo4Vng4Y2p5M3FydENSRVJFUkVSRVJFUkVSRlRwdUdRR0VSRVJFUkVSRVJFUkVSRVJFUkVSMVRvTWlDQWlJaUlpSWlJaUlpSWlJaUlpSXFKYWh3RVJSRVJFUkVSRVJFUkVSRVJFUkVSRVZPdjRWSFVIaUlpSTZPWjF4NWVQVkhVWGlJaUlpSWlJaUlpSWlJaW9sbUtHQ0NJaUlpSWlJaUlpSWlJaUlpSWlJcXAxR0JCQlJFUkVSRVJFUkVSRVJFUkVSRVJFdFE0RElvaUlpSWlJaUlpSWlJaUlpSWlJaUtqVzhhbnFEaEFSRWRITncydzJpNnJ1QXhFUkVSRVJFUkVSRVJFUjNSd1lFRUZFUkVSRVJDcEdvM0VGZ0tFQUhvaUxpOXRjMWYwaDhyYnJIZU5HbzNFbmdNYloyZG1kOSt6WmsrbjFEbFpUUnFOeHRSQmlvTlZxSGJSMTY5YkRWZDJmbXdYdnlVUkV4UVlOR25TSEVHSWpnSDF4Y1hHRHE3by9GV0UwR21PRkVDdWtsTlBpNHVMK1U5WDlvWnBqNE1DQmZmVjYvWGRTeW5WeGNYRVRxcm8vUkVSRU5RVURJb2lJaUlpSXFwRFJhRndsaExnbFBEeTgrNnBWcTZ6bDFSODBhRkJqblU2M0M4Qk9zOW44OEhVZSt5a0E4NFFRSzh4bTgwU0h6WGNKSVVLa2xQMEFiUFpndjV1YTBXaU1RUEg1cWkrRXVOZHNOdjljeWNmblorTStwMk84UExHeHNZMmtsSDBBSUNRa3BCV0FTdjJjUGVYbGNYa2ZBQis5WGo4WUFBTWluTGdCMTJLRnh5dDVsOUZvWEFaZ21CRGlHYlBaL0ZsVjk4ZGROYlhmUkk2RUVMMkZFSFVBeEtKNE9XaGJGWGVwSXFZQnFBdWdUVlYzcENyMDdOa3pOQ1FrNUZFQVkxQjhEbnlrbE1jQnJFeFBUMTk4NE1DQjNLcnRZZldsMStzSEFnZ1hRandFZ0FFUlJFUkViazNidlVjQUFDQUFTVVJCVk5KVmRRZUlpSWlJaUc1V0pwT3BtUkRpUVFCZFUxTlRPN3F6VDBuOVpnRCtQSExrU1AzMUhGOEk4WmdRSWdUQVgyTmlZaHlEcFowR1Q1ZXozMDFOQ05GUENIR2JFS0t4bFBMK0tqZytQeHYzVmZqOFdDeVdocVUvU3lrTHZOT2RHOGZMNHpJVkFHdzJXOFB5S3Q3TWJzQzF5T3U1R2pDWlRHRkNpREVsd1NrMVppS3FwdmFieUFuNys2R3NzbDVjQnlGRWc1SWZrNnUwSTFYQWFEU2Fnb09EandGNEgwQjNBS0VBQW9VUTNZUVE4K3ZVcWZPL21KaVlXNnEybDlXWGxES2w1TWZBbmoxN2hsWnBaNGlJaUdvUS9nODFFUkVSRWRVYVVzcU1raWZHYW9wbXBULzQrUGk0MisrSWtuOTFpWW1KdmdEeUhDc1lqY2FGQVBwSUtVZHUyYkxsckl1MjVnQjRXVXE1S2o0KzNtSy9RUWdoU3Y3VmV1ck82WDQzdTV5Y25FMkJnWUZmQTZodnRWby85VmE3M3ZoTVNhbWNNZTZTVHFlclcvcHpVVkZSbGpmN2RTTzRNeTRIRGh6WVJhZlRmU3FFK05ac05yL3VvcmxMQUJvSUlXN0tQOEpYMWJWNFBlTzF1dk5nN0ZVNXM5bWNZVEtaNWtncDd4WkN2RkhWL1hIMzNGVzNmaE5kajlMN1lZa2FHUkFocGRTVnZJMmlxdTZMTzd4MW54NDBhTkFUUW9qRkFQUUFDZ0Y4TGFYY0tZUUlCUEFJZ0s1Q2lGWjZ2WDQxZ0s3ZTZYM040Yzd2R0RhYjdaSmVYeHdUSHhBUUVBcmdwbG0yallpSTZIb3dJSUtJaUlpSWFwTkRVc29hODhjektXVnc2ZDkwcFpTaW5Pb0FsSk5oSVNFaG1obmZoQkNUVWZ5SHhrY0F6SFhXbHRsc1hnZGduWlBOaHBKK3FmNVFXODUrTjdXRWhJUThBS084M2E2WFBsTlNjanJHM1JCVytvUFZhazMzV285dUVIZkdwVjZ2dnhmQTdRQTZkT3ZXYmY2QkF3ZktPeS81M3VwZlRWS0YxK0wxak5kcXJRSmpyMHFaemViWEFMeFcxZjBBUER0MzFhbmZSTmREU21rUVF0VG8rNkZkVUVlTkNGNzF4bjE2MEtCQnpZVVFId0VRQUU1WnJkYVJXN2R1dFY5NjZ3T1R5YlFVd0YrRUVGMWlZbUk2eHNmSEgvWE9PNmdaM1AwZHc4NU4rYnNZRVJGUlJYREpEQ0lpSWlLcU5ZUVE4VUtJTzU5OTl0a1dWZDBYZDloc050OGIwYTZVc25UZDNhanJhTU1BQUVLSUd2dkg1dHJFRzU4cEtWM1BHSmRTQnBmOGE5bTVjMmUxenhEaERyc3g1aGNTRWhMbXJGN0pNaEFRUXFpeTA5d01xdXBhck0zM1pIZkhIcW54M05GTnl1djN3NWlZbUdDVHlmU0EwV2lNS0wvMjlaTlNsdjVOM2xvWng3dGUzcmpYNU9YbEpRc2h2cEJTL2owcks2dTdRekFFQU5nQWZGUDZ3b1BzZWJXR083OWo2SFM2a05LZmZYMTliOHJmeFlpSWlDcUNHU0tJaUlpSXFOYlE2WFFMclZicnMxYXI5VE1BQTZ1NlArWFI2L1Z1WllWdzRHZTN2K1pUWlVLSUxBQWhRb2dLcFJFZU9YS2tQaTB0cmJSdnRXN3lyYm9aT0hEZ3JUcWQ3aTRwcFczTGxpMS9oMGI2NSt2OVRLdVR2bjM3aHZqNStZVnUyYkxsUWxYMTRYckh1QkFpcU9UZk5IZnF4OFRFMU5QcGRQZm9kTG9tK2ZuNWY5K3hZNGRiKzFXbWtqRUdBTkRyOWE3R1dXa2dWOEdON1ZIMVZCWFhZazIrSjdzejlqMFlleFU1dmcrQUZ2SHg4Yjk1czkzcTRrYWVPNm9WaE1sazZpdWw3QytFK0ovWmJQN2hlaHFyTHRlVEVNSlE4cVBYN29kNnZmNERBSThDK0JIQUVHKzE2MEtOV2diSkcvZWFrbXhWNDhxcDFxNzBCNXZOZHQ2VDlnY05HdFFxSXlQalhIWFBNdVNLTzc5akNDSEtBdW9MQ3d1OThydVlPLzh2UWtSRVZOTXhJSUtJaUlpSWFvMkZDeGVtVDU0OGVieE9wL3YyNmFlZjNxclg2eWNzWExqd2o2cnVsemRKS1gxTDBnVExEUnMyRkFDQTBXaWNDT0FEQURrQVVnSFVLNms3Mm1ReVBRU2ducFF5VndneDIydzJMeXh0eTJnMGZpZUU2QW5BYURhYmo1U1dwNlNrR0h4OGZFcVBwL3Fqb3JQOUJnd1kwTlJnTUNRSUlScVg4elpzQU40Mm04MHYyaGYyN05rek5DUWs1SGtwNVlNQW1wZThuM01BdmdYd1VWeGMzQlUzVDVOQ2JHeXNVVW81RmNBZFVzb1FBRWtBOWtrcC83bGx5NVpOR3UvdmJTSEVHQ25sMkxpNHVLMWFiUTRaTXNTdnNMRHdXd0R0ckZaci8vajQrRVFBTUpsTU1RRFdBbGhwTnBzbk91bVNNQnFOdllRUVF3SGNnNUkxa29VUU1KbE1SODFtYzd5M1A5T0JBd2QyMGV2MW13SHNNcHZOdzBzbVdKK1dVajRCb0xrUTRxalZhbjEyNjlhdE83VTZiRFFhMndDWUJNQWtoR2dLd0U5Sytac1FZb25aYlA3UXlmdlU1Ty92bnlDRWFHYzBHbVBpNHVLMkR4dzRzS2RPcDFzay9wKzlPdytUb3lyYkJuNC9WVDJUM1dRQ0NBbHJaa0F3Z0NLREJBaUJucTZhQ1hIQkJTTzRvS0tpcUtDQXFPRENLcC83QXFMbyt5TGdBZ0p4UVVCRHBxdDZHaElNaUJGOXhjZzJFMlJmazBBQ3ljeDAxZlA5MGFjNk5UWGRNejA5azNTVyszZGR1VEpkcDZyNlZQV3AwOVYxbm5PT3lFR3ErcGYrL3Y2UDNubm5uVTlrTXBsUFdwYjFTVlhkWDBSZVVOVkxmZC8vV2FYOVpqS1pCWlpsZlVaVkR3UHdHZ0FQQVBpZTcvdlhKZGNkcm93RHhVYm9GMTk4OFZRUk9SbkFiQlNEa1ZhSnlFOVZkWUpaN1lWSytXbHZiOTlQVmQ4RzRLMnFla3pVZ0ROKy9QZ1VnQXVITzArbTNQNU9WYS96ZmY4ejhUVEhjUzR6K1RyZTg3eGwwZkxXMXRhSjA2Wk51MWRFQWdEelBNOTdDU2hmTGpzNk9pWUZRZkJYQUxQTStZMVB5LzVYeDNGbUFraUp5SDlVdFMxNS9hbHFId0JrTXBsRFJlUThFVGxHVmFlSXlOOVY5U3pmOSs4ZDdoZ1R4M1NOaUx4WFZjOVQxV1dXWlgwT2dLdXEwMFhrRVZYOWtlLzcvelBFOW04QThEa0Fqb2pzcHFyUEErZ0U4Tk5rWGh6SHVVVkVEckp0KzdBbFM1YXNkbDMzclFBK3BLcEhBZGhaUkZiMDl2YSthK25TcGMrUDliVVltVDE3ZHVOdXUrMzJDY3V5VGdJdzJ3d0JmNytxL21idDJyVlhyVml4SXVvbFdsVjVyWWJydWg4RmNKYXE3Z3ZnV1JHNVUxV3Y5MzMvOXNSNnQ2dnFJVUVRdU9XR0szZGRkeW1BRmhFNU5wdk5QcHhNSDY3c2o3YnNqZVJhdDIzN2h5THltVXdtODlWY0xuZnB2SG56WmpRMk5sNE80SzJtWEgzTzkvMHVjNzJkQitBd0FLR3EvaVlJZ3MvbDgva0JnWWZwZEhyblZDcjFWd0F2RlFxRkkvUDVmR200Y3RkMXZ3N2dYQlNITzY5SVZWL3M2K3M3ZU9uU3BVL0hsMWRUaG1zOWQwUGxPL2Irc3dGOEhvQURZRmNSZVZwVmY3VjI3ZHF2SnhzWVIvdWRRcHRQT3AwZWI5dTJHN3ZIMk5PVWtiN1pzMmRQV2JseVpWOTgvWkhVUldONVBjMmRPM2ZLK1BIajd3Q3dMNHBsYm5jQW53QndKSXBsZUFXQUN6M1B5eWVQc1pvcE0wWjY3NGROd1g0MVQ3MDNiOTY4WFJvYkc4OFNrYmNEbUtXcUd3RXNGNUZyUGMvN1BXS056TkdGRzRhaFpqS1p3eTNMK3B5cU9paE95ZlZmQUw5ZnYzNzlOKys1NTU2WEs3M2ZTSzdaVENhVEVaR2JBVnp2Ky81cHlYMWxNcG0zaThqMUluS1Y1M2xuamJhZXJzWGN1WE9uQVBnVUFLanFRN2xjN3IvVmJ1czR6bnRFWk5HMGFkTThBTzJ6Wjg5dW5EbHo1a1dtVG5wRlJMN2xlZDZQSE1kcEZwRkxBTGdBSnF2cUhhcDZhcVVnWFZPM2ZRTEZlNFFEUk1RQ2NIY1FCT2QzZFhYZEUxL1gzSVA5QmNDVVZDcjE1dWorUWxXL0xDS0hvRmdHditGNTN2L0c4bDNUUFlaWlIvUDVmTUVjNjJjQmZGaFY5eFdSMWFyNnF5QUl2cHI4RG9zWjlyZEl0ZWVlaUlob1c4R0FDQ0lpSWlMYXJseHh4UlUzbjM3NjZlOFNrV3ZETUx6dmpEUE8rSWVJak9sRG5aVXJWNDdKZm9JZ1VOc2VzdDJrbkdpRWlGSmpob2djQm1DOCtiZFRiSG44NzhrQTJnSDhFQUJhVzFzYlJPUnRBQkNHNFZ3QThRYTcrTytFQVEvU2h0b3VsVXJ0VjBVd0JGQ2N1bTlTZklIcnVudXBhaGVBNXRnRDEraDQzZ1RnMUhRNmZYZytuMyttaXYyWE9JN3p0VEFNTDRxZTRwci85a2F4d2VZOTBVUDkrRFlpMGdaZ3BvamMxdGJXZGt4WFY5ZUtlTHA1T0hxTmlDd3c2KzhPNElub1VBQk1WZFhqVVh5d1A0RHJ1dTlYMVV0RnBPeTBMbUVZSGdBZ1A5YWZxWWpNQTdBTGdIZk1temR2bHpWcjF2d2FRRWZzWEI5bVdkWnQ2WFI2djN3K1A2Q1IzM0djTHdMNGV0U29xZWFwdUlnY0NPQnkxM1ZQTEJRS0g4L244dytVTzZiRThlOEY0RUNUeHltbUlmcjNNQTBSSXVJMk5qYmU1RGpPQXlMeUViTU1LRGJvL05SeG5HN2Y5NzNrZmgzSCthR0lmQzYyUGxBc043OTJIR2QzMy9lL25kaWtZaGtIZ0tPUFBycHA5ZXJWZjdJczY4aEUwbXdBbDR2SXkrWmNEQXFJY0J6bnpTTHlBMVdkR3kyTDVRbXFlc0NnRTFPR3Fyb29Ob3g4Q01EcE1BMHA2WFI2RHdCbkFCQlZQUjFBS1NCaTZ0U3B4NHJJYkFBSXc3QUZ3TjlOMHFCeTJkZlgxNVJLcFE1QThYcmNNNTVIRVdtT1plVmdBTTBBb3NhTzBrZ0ZydXVlcXFvL2pzcUcyY2RjQUl0ZDEyMkpBaktxSVNJZk1ubjVqSWo4RUp0Nnp3TEFRU0x5TTlkMVozcWVOeWlZeEhHYzgwWGtmTVFhb2tWa0R3QWZWZFZUSE1mNVZDS1lwZzNBNUNBSVB1dzR6cnNBekl1OUZ3RE1iV3hzUEEzQUpadWhma1U2bmQ0M2xVcmRDdUNBMkQ0QTRBZ1JPV0xhdEdtZm5qTm56dUd4aHJBaHkyczFITWY1TVlwQlRmRjY4R1FST2RsMTNlczl6L3NBQU15ZlAzOTZFQVR6UlFTMmJSOEZZRUJBUkh0NysweFZQZG9jMjZFQUhvNjlSMVZsZnhSbGI4VFh1bW5zZ1loTTdlam9tQlVFd1oybWJFVDcvNlBydXBlRVlmaXRlR3VmaUh3NmxVcXRCdkMxK1A1czJ6NEV3Q3p6Y2g4VWd6R2k0enRHUkliOVVoZVJuUm9iR3djMFNsZGJobXM5ZDBQbDI3ei9TUUN1RVpIeHNjV3pST1Q4cHFhbVZnQnZ4OERHM0pxL1UycjEyYzkrZHRoQXNtM1JXTjFUTGxpd1lGeC9mLzk1QU01RThic2pxZkcxcjMxdDg4cVZLMHVmL1Vqcm9yRzhuc2FQSDMrSWlMd0pBRlQxVnlLeWZ5Sy94NnBxcCtNNGIvVjlQNXRJaStyRXN2VmhMZmQrcW5vVGdIY0F1SzNjUG9kajdtZXVRK3pjUzNFMHFiY0JlSnZydXIveFBPLzlzVTBFQUN6TCtoTE0rWStkc3YwQm5EZDU4dVQzZDNSMHRIVjJkcTRxYzR3anVtWXR5M29uZ0NrQWpnY3dLQ0RDc3F5M0E1Z000RGdBWjQybW5xNkY2N3BUVmZYM0FQWXk3M0hwTUpzTUVKVk5BRlBUNmZUNFZDcDFHNHJCWlFBd0RjRGxqdU5NRUpFdlkrQm50RUJFYm9DNUQ0aWJPM2Z1bERWcjF2d1p3TkZtM1NpcHc3YnRZeDNIYWZkOWYybTBjTXFVS2MwaThrWUFDSUxnU01keDVnRDRXbXk3V1FEK3gzR2NWZEc5YkMzM0dOaDBmOVJ2Z3QwV294aDhGT1Z4cG9oOEtaVktyUWZ3OWVSeFZmdGJwRndhRVJIUnRvd0JFVVJFUkVTMDNibmlpaXR1UHZQTU13OEp3L0JNRkh1OGJKVVAwVzNicm1YZTRPZ0IyU3ZSQXN1eXppb1VDb3RSN0IzMkdoRTVFOEFNVmUwQmNMT0lyQW5Ec0QrVlN0MFViVE4rL1BqeHNlMEhOTXlrVXFsNGc4eUFvWHlIMmk2WHkzVzVybnVDcXI0UnhZZHhVMVYxdkloWXFqcEJSRElBb0tvRkVTbjFqbXB0YlcxUTFWdk5BOWFYVlBYL2hXRjRsNGhNRXBGakFad2hJbnZhdHYxWkFGK3U5a1E1am5PaWlGeHNYaTRKZ3VBbkl2SUNpajJiUHk0aXgxaVc5Ylc1YytkZWZ0ZGRkNVdHQWc2QzRDT1daZDBoSWp0Wmx2VmIxM1VQaVJwMlcxdGJHMHpEejN2TjZsZkdlNGlaNDRTSUREZzNBT0M2N3BrQWZoQTlHRFU5QjdPcSttZkxzcjRJWUpabFdiUE51UjNUejlTeXJGSVB6M0hqeHQwRUlLMnFpdUtvQVkrTHlHZEZaSnB0MnljQytIRXN6K2NDK0liSjcrOEFmT3ZwcDUvKzUvVHAweWVOR3pmdVpCSDVEb0M1dG0yZkF1Qkx3MzBtSWpLOStMYUFaVmw3cXVvUHBUajA3MU9xK3FTSXZCbW1JY2E4NTBNQTdoT1JFODB1VGdNd0lDRENjWnl6b3daU0U2QndFNHE5QVU4Q3NDZUFTeDNIdWRuMy9ZZWliWVlxNHdCay9Qanhpd0FjcWFvYlJlUi9WZlZPRkJ0ZTJrVGtOQlI3cFErYU1zTnhuQ01CNUZCOHNCMEZqOXlqcXJlWVl6bytDbGlvd21yekhwUFQ2ZlN1VVRDUWJkdkh4eHFhamhpUWNaR2p6ZnV1RDhQdy82TGw1Y3BsUHA5L29xMnQ3VkRMc2c0UmtTWUFod0k0MmF4L0E0Q0h6Zm85OFJFV1lyMUUzdzVnanJtK253VndvOW5QeVNLeWs2b3VBSEJEbGNjS0FPc0FUQldSMTVuM2VSYkFid0U4SjhYUk1QWlYxYTg0am5OOS9MTjBIT2RTMDhBQmMzMThTMVgvQnVCQXk3S3VGSkZKSnJna0hoQVJYU3ZmTjhmeWZCaUdsNGxJRHNCRkl0SXVJZ2NBWTM4dHB0UHBQV3piWGdaZ1YxTStybFhWNjBWa1BZcWpDN3hEUlBhZk9ISGluZ0QrRFF4YlhvZVZ5V1JPRTVGUG0zUDBXeEZaRkliaGRNdXkzb05peitJVEZ5eFk4TkhGaXhmM0ZncUZscWg0aWNpenlYMFZDb1ZkWW9GOHBlK2hrWlQ5V3N0ZUxkYzZnT2xSMW9NZ1dDd2llNWpyK2s0VUcvQ25BUGkyT2VZMUFHNVcxWk5FWklLcWZncUpnSWpvV2dJQTI3YjdFbWtuaThpN0FPeXRxcnNBbUNTYkFzbmVHRFVjcStxTjhkN1VJeW5EbzdodUsrYmJkZDBqQVB3Q3hjQzBQZ0MvQTlDanF1MGljamlBdDdxdSt4SFA4NjZKdHFuMU8yV1VMaGlqL1d5WCt2djdiMFN4UVI5QTZScTVUVVQrQXVCL0FDQ1ZTczJHQ1lhcHBTN0NHRjVQbG1XdGkrNEhaRk13eFAycSttY0FLaUtmRXBIWEFQalp3b1VMOTF1MGFGSHBubGxNNEZHNStyRFdlNzljTG5jcnpIZjdTR1V5bVFVQS9nakFWdFgxSXZKZFZlMFVrZGVvNnZkTjNlZkd0NGw5bDBiQktQZW82bTlVOVRrUk9VSkVUaE9SdllNZ3VHMzI3Tmx2aW8vc1VjczFDNkRGL0Qrb1hqZjUyVVdLbzI2OEF0UmVUOWZDZGQwalZQVTY4enNBcW5xMTcvdS9IT0Z1b3JLNVBwVksvUXpGN3pZQXVBWEZJQkNJeUxmTS9nc0FmbWZPMVN3QVI2ZlQ2WU9TSXlKTm1ERGgxekRCRUFEK282cTNBWGlOdVNlWkNPRGFkRHE5ZnpRS2cyM2JyOFkyUDBkRTB1Yjk3Z1hnaWNnblRUNC9DWE12VzhzOVJxenMyQ2J3NHpDVHRBVEF2U2dHMHU2bHFoOUVJaUJpSkw5RmlJaUl0amNNaUNBaUlpS2k3WktaS3VQTXpiRnYxM1hIWkY1VlZlMlRXSStyS3UxcS9pOE43ZHJaMmZrS2l0TktBQUJjMTMwWGdCa2lzc0x6dk0rWDI4bTRjZU5LRDMxVmRjQnd2SVZDUWFMaDJRRUUxVzRIUU0yUXdMOVB2cC9qT044RGtERXZMNGtQSVQ5dDJyUlBpOGdiekVQMU50LzM3NHZTMHVuMG5iWnR2dzdBZTdDcGQrdXdqanp5eUFraThnT1R6eHQ4MzM4L052V1UrNHZydXF0VU5Tc2k0eHNiRzJjQ2VERGF0cXVyNjkvdDdlMG5xS292eGQ1VC93UGdSTmQxcDZMNDBOa3grLzJKNy90bkpONzZOZVhPalJsNitHTHplYitxcWw4TGd1Qi84dm44ZW5OK1pnQTRTOHhvSm1QOW1ZWmh1TUd5ck9obEdrQW9JdS96UE84bXMvL0RVV3hjUDZ5MFVqcDlrS3BlWXZKOFJlSlkrMURzYmZkMUU5QlExVFVSaG1HOHpIOVRSTWFyNm9xK3ZyNEZqWTJOYndGd3Jjbi9CaEU1UHdpQ0grYnorWUxydW51akdDanhodmorNXMyYk4wT0tReDlEVlI4RWNLenYrODhDUUVkSHgzZURJUGkzaU95TTRoRE1aMFhiRFZYR1hkZDlId0JIVlRkYWxqVXZtODMrTFpaOHMrdTZPUlFiL1lCWWc3RHhkVEc5TlZYMVovMzkvWmZlZWVlZGo1djl6bGZWTmhGWlVzMjVBdEFUL2RIUTBMQUhnR2gwbExkSHkwVms3Nk9QUHJwcDJiSmxVV0JHOU9CK1dXS1k1TExsc3F1cjY1OEEvaG5sRDZheEE4QWx2dTlYNnJZYzlVeU1SczlZMXR2YmUzeVVCOGR4amhLUkZzVG1BYS9TYW16cXRYbjkyclZyVDQyR2FrK24wMWZidHYyd0tTOGZnUW1NeW1ReUdRRG5tV05iR2dUQlc2SnJLcDFPLzUrSS9OeVV0Mld4OTdGRUpQNHN4Tit3WWNPN29vWXgxM1hYbVAwMUFtTi9MZHEyZloySTdHb0N3MDd5UE85M3NYM2ZCK0FkcXJxMnE2c3Jhb0Fjc3J3T0o1MU83MlpaMW5mTnk5K1l1akR5VThkeFRsTFZJSnFDQ2NWaDY0dHZGQVNEcHB5eWJic3ArdHMwbkVaR1ZQWkhXdlpxdmRaUnJLc0E0Rk1pTWsxVlh3U3dJQXpENXl6TEtoMmZxbDZkU3FXK3NHVEprdFdPNHp3SDRFc2lzbE43ZS92TWJEYjdWT3lZUzU5dEVBUURQbHN6dlB1QUljMkJZc056S3BYNnQzbWZaMUNjRmdOQWJXVzRsdXQycUh4cmNaU1hSdE13bHZGOWZ6a0FMRnk0OElMVnExZG5wVGhxMG1jQmxCcFhhL2xPR2EzTEw3OTh4RGRNMjRLeHVLZDBIR2NlVERDRXFqNnFxbWZ2dE5OT3QwUkJCSTdqbkNRaXIxZlZmMFRiMUZJWFlReXZKMVZkSGR0dkNPQWN6L04rRU12RHZTZ0d4YzE2OGNVWEhSU25qNG4ySHpVSUQ2Z1BSM1B2Vnl2SGNYWVNrZXRRRElaNEpnaUN0dmlJV2E3clBvZmlWQ1FEcG8rSkJYTzhDdUFNei9PdWppWC94bkdjbTBVa0t5S3paOHlZOGFtVksxZGVGanYrRVYrenFycTdDWGdvTzVXZ0NYb1lVSy9YZUk5UXRkYlcxb2FtcHFiekFaeG5nbHhDTFU2UFZrdndVMVEyMzRUaUtGQmhHSWFmek9WeVZ6bU9zOHJjejBOVi93TGdWTi8zVnpxT2M1eUlMQWFBVkNyMUJzUkdSR3ByYXpzZUpwQkNWWDhiQk1IN292dXFUQ1p6azJWWnZvZzBwMUtwdDZJWURJTyt2cjRONDhaRkEva2hDb2E0M1BmOU13R282N3FDWXJCUnFWNnM1UjRqSGhBQllJNEo4RGpaOS8wYkFNQnhuQWRGNUZjaXNtODZuVTVGK1I3cGJ4RWlJcUx0RFFNaWlJaUlpSWpxcHpUdFJSaUdqVU90R0JHUkdlYlB4NGJicjZwT0dHSS84ZUdVazhQYWwzNG5xR3B2UEdHWTdjcHFhMnViWTNvOEFVRGU5LzNrOEsyZk12OWY1bm5lZmJIdDNtSloxZy9FOUJpWFl1L3Rxa3lZTU9HZEFHYWcyR0JkbW03QVBMaStFTUNucGRpei9iK3EycDNjUHB2TjN1RTR6c1VpY2hHQTk3cXUreThVUjRVNDJLeHlrZS83ZzBZZWlaMmZBZWRHVmZjelBTY1JodUZuY3JuY3RmRjA4L0IzcUFmQW8vMU14OFZmcU9vM2ZkKy9LYmFvQjhYR3E5MmlCYlp0Zjk0MEhEL1cwTkJ3VHZMOU9qbzZKb1ZoT01XOGZDcVpYazRRQkt1amhsMFJtUWJnNFNBSWpsdTZkT2tMbVV6bXVWaVB0ZU44Mzc4emx0OWJSZVFJVmQwSHhlR2JRd0JvYkd3OEJjVmVlaENSMHp6UEsvVjg3T3pzZk01eG5GOENPQnZBL0VSV0twWnhWVDNONU9OSGlXQUlBSURuZVg5MFhmY09GSWZ6SGhBUUlTS3RaaCsvU003UjdYbmVFb3lnOTJrUUJBOUVQZkZWZFhjQWY1czdkKzRVMDlCUk1tN2N1SU1BTEowOWUzWWpnTU5OUHZ4RXZzcVd5OFE2RzZQZXVtRVlEbFhPU28yU3F2cE1LcFY2Unl3Z0F5aE9vZEFpSXRNSGIxMlpxcTQxdTg1N252ZEJ4SUpzOHZuOEU2N3JkcUk0eWtEcCtDM0x1aGpGcVVOZXNHMzdQYjd2bHhweUdob2FYcXVxVWUvOFV2bE1wOU9sVmx4VmZYVHQyclhIUjRFWHhrcVRka2VGck5aOExUcU80NHJJTWVibC80czNRQnBSTUVMeWVxcFlYb2RqMi9hNUtFNVJ0TWEyN2RPVDZWRURTbXovVTZLUDJMS3NRVk1VYVhIVUh3QURHODVHVS9hcktYdTFYdXVxdWxwRWRqR050eHRFNUcyZTU5MTc1SkZIVHBnMGFWSzB6Z1crNzE4YzIrWVdFZm1TeVU4TEJuNGVwYy8ydWVlZVN3WUZsbVhiOXBVQVhxT3FhbG5XQjdQWmJDbnZ0WlRodUdxdjIwcjV6bVF5UjRuSW9XWmYzL0k4YjNtVXRtalJvaUNUeWZ6QVhIT0hPSTZ6YXhTRWdocStVMmp6aVYxL2F0dDJKam5GZ3UvN1R2eDFyWFhSV0Y1UDY5YXRXenRsU25RTGdVdml3UkFBME5UVWRQT2FOV3ZXQUdpeUxLc05zWUFJYktvVEI5U0hvNzMzcTRXSW5BV2d5UnpyQjhwTUgxYXBYaStZYmI3ZysvN1ZpVFQ0dnQvbE9NNGlFVGxKUkQ0RzRESmdWTmZzRkxOTnBhbm5vcEdOMXBkTEhFRmRVeFV6NWNvTk1QY3RBUDRUQk1HcFhWMWRkdzIxWFNXbWJFYjNsbERWczNPNTNGVW0rVGtBKzZpcU4zMzY5T09pUUtHMWE5ZjZUVTFOcndDWXBLb3Q4ZjFabGhWOVg3NHNJaCtQQjVubWNybWM0emgvTjUvRGZKaUFDTnUyQjlTTEFPNktnaUhNNnlqUWRhaDZjZGg3RE11eWtzRmhGOFMveThNd2ZOamNQOXEyYlUrRm1jNWtESDZMRUJFUmJkT3M0VmNoSWlJaUlxTE53YktzZGJHL0p3KzMvdXpac3h0VmRWOEFFSkd5UGJ5QVl1OTY4K2Y0U3V2RWU0dUdZVGlnVWFlaG9TRWVuSkVNaUtpNFhUbnBkSHE4WlZrL1IvRzN4MHNBUGd6VG1BMEFqdU0waXhrcU9RaUNud0pBZTN2N3NhN3I1bTNiL2xNVURBSGdwNTduWFlVcVdaYTFBQUJVZFpIdit5KzZyanZWZGQwTFJLUUh4WWZrbHFvK0l5THZTdlNrTDVrK2ZmcWxBTzQyTHkrQkNZWlExYzk3bmxkcEdwYm8vQXc0TnlKU2FoUzFMT3RianVQOHdYWGRjOXZhMnQ1WXpmR005ak5GY1Y3b2FGOVByRjI3TmpsM2RwL1pSN1IvZ1JtSlFGV3ZqZlVlTCtucjY5c3o5bjZQVkhNYzY5YXRpODh4dlRvTXd3WFIvUEtXWlVYSGlIaFBVNU92djVqL0c0NDU1cGpkWTBuSG1Udys1SGxldVI1dDk1cjAvUkQ3L1Z1cGpLZlQ2ZkVpTXNkczg5c2hEaVVLaEhnMXNmd2xrOCtGcnV0NnJ1dCtvNzI5M1ZtNGNLR05FUm8vZnZ3ak1OZUtxdTROQUJNbVRGaUFZa1BrR2xYTm1iUURBV0MzM1hZN0xQcjhnaUJJenJkZXRsekdCVUd3SWZheVlqbURHU0hDdlBkNVM1WXNXVDBnVVNRd2FjUFdhUW5yekhaclVHYkVrVmpQNXYyQjRzZ0hxbnFVZWM4ck9qczduNHV2SDRiaCtOaTJ5WkU4SWhjbWdpSGdlZDdGaFVKaFJpNlh1NkxjQnFPNUZrWGtCTE9QZFVFUWZLZk1wdEUrQitSM3FEcDVLTE5uejI0VWtRK1psNWNsUDZzS2VTOWRKNzI5dllPbS9va2E2QUdndjc4LzNuQldjOW12c3V6VmRLMUxjYWo4YUFxUEQzcWVkemNBTEYrK2ZLT2ExcjNrOTJrWWhuODFQVzVoZ3JBUTIxODAyc3JHK0JEMmxXUXltWk5GNUcxbTI4dXkyV3dwV0drc3luQzExMjJsZkl2SWNkSGJGUXFGUWQreFlSakdoOEovWGV6dmtYNm4wT1lWWFg4U2h1RVMxM1YvNlRqT0o5UHA5QjdsVnE2MUxockw2K21lZSs1WkgyMlRHQzBDUUxGeFgxWC9aZEwzajZkSmNXU3FRUUZpWTNIdlY0TVR6UC81WEM1WExuQzM3TG1NemtseWVjSXZ6TG9Ielpreko1cXFxOVpyMWpMN0tsdHZ4WUt2eWdaRWpPQWVZVml1Nng0ZGh1SGZST1J3VmUwSGNPRlRUejExU0szQkVNQ21zZ2tBcW5xWjcvdVh4ZEkybVA4ZmowKzlzbUxGaW40QVVlQnJxV3d1V0xCZ0hEYU44SEJETkcxZVF2U2RFeStiOGZ1ZVVFUktRVGxtM1dIcnhXcnVNVlExSGhEeHlOcTFhd2RjdzZsVUtvaXRXOHJUYUgrTEVCRVJiZXNZRUVGRVJFUkVWQ2NiTjI1OE12WnlyK0hXbnpGanhnR214Mzd5Z2VlZ1hRUERQbkFyOVR5S04wUURRQkFFOFY1SkcrTnBRMjFYam0zYjN4T1JBODNMc3ozUFM0NXM4UWF6MzVXV1plM2xPRTVPVmZNQWpqWEwvNjZxSFo3bmZRcFZUc3RndG92MmU1ZmpPT2RyY1lqZ0MxSHNwYnNCd0hlRElIaDlmRVNLSlBNdy9tdUp4Vi8wZmYvN1E3eHZkSDRHbkJ2VFcvTkg1dVZyUmVTZEFMNWgyL1kvSE1kWjBkYldObmVZUXhyVloycFoxazZ4bDFjbUc0RkZaRkw4ZFVkSHh6NGlzcFBaYjlrSDFKWmx6WXI5WFZWQXhJb1ZLL3JOdzIrbzZ2ZHl1Vnk4aDJicFFXMmhVQmd3WWtvWWhvOUhmemMwTk93YnkvZis1dit5ZVZUVjUweDZxcU9qbzNSK0twVngyN2IzUW5GT2JvUmhPTlJ3MEZIdjFQNUVQczlGY2RqbWlTaE9yWEt1cW5wcjFxeDV6SFhkanc2eHYwRVdMMTdjcTZyUmNVZnphci9ML0g4VmdIK1lZM3U5K2Y5b2svWk1WMWZYLzhYM1ZhbGN4b2xJNlR5a1VxbHFIc1QvSjVmTERacmpPL1plSXdxSWlFWWJTSmJGbUtpeHVHbmh3b1YyS3BWNktnQUN3d0FBSUFCSlJFRlVZelJhUlJpR2k1TXI5L1gxbFk0MWxVcFZDaUlvTjVlNjV2UDVTajFvZ2RGZGk0ZVkvNWRGUTFRbnRvc2FiUWJrZDZnNmVTaTc3cnJybTJGNkxoY0toWjlYczAxaTFJZEJvNG9tR21KS0RZcWpLZnZWbEwxYXIzVlZqZW82ejB6cFZFb1NrWFVtN3dQcUc5TlErb3paMzc3eHRPaXpqUnJZaHBMSlpGb3N5N3JDYlBmUUs2Kzg4dVY0K2xpVTRSRmN0Mlh6SFoxWEFQL041L05QSkxmTDUvUFB4ZFl0QmZxTTlEdUZOcTgxYTliY2lFMEJuUHNCT0ZsRWZwcEtwZjdyT000Zk1wbk03b2xOYXFxTHh2aDZDbVBsY2JoNmYrZEVQcUpyUEhtUE91cDd2NUV3RGVjSG1QY2NkQTJiNVdYUHBZaEVnUWtWcDBHeUxLdmJyQ3VUSjAvZXpmeGQwelVicTlzcmpSWWQxZTFsQTBXcXJXdUdjOHd4eCt3SjRCWUEwMVgxU2N1eWp2STg3NkpxQXN5R0VwVk5WZDB3ZmZyMDVGUVRMNW0wUWFQeHhlNnpTbVd6djcrL1dVUWFnTXJmT1RCbE0zNk9HeG9hU3ZXaXF2clpiUFlmaVcycXFSZUh2Y2RBTERBMURNUHpUV0FIWXN2aTM0R2xlN0V4K0MxQ1JFUzBUV05BQkJFUkVSRlJuU3hkdXZSNUxjNi9ERld0cG5kT2UrenZ2MVJhS2ZhQXVhcmVSU0l5SU5BZzBaQ1JmQmhlY2Jza3gzSGVLU0tmTmk4N0UvTWpSL3ZiMmV4clg4dXk3cEJOdytIL0xRekQ0MzNmYi9WOVA5bmJ2Um83QTRCbFdUOFdrWXZNRUxxdnF1cjNBY3p5UE84TCtYeCs3VkE3TUQwci96ZTVHTEVIa1dXSU9aNUI1OGJ6dk04R1FYQ0lxbDRNNEE2WTBRVkU1RkRMc3JyTS9NemxkenJLenhSQU5JU3dxdXAxWlRZZlo5SkRBQ2dVQ3J2RTlsVzJjZGl5ckNqUUJZMk5qZit0bEsrNGREcWRpaDR5SjN1RUZncUY1Nk8vYmR2ZUpaNDJidHk0SjJLOVQrTU5LbEZaclRTY2ZPazNiMTlmWDI5c2Vka3lIcHNDQk9VYWlTS3FhcG45RE9qOW5zdmxmaU1pc3dDY3BhcTNBb2lPYVNhQW56dU9jekZHUUVTaW9iZWIwK24wZUFCdlUxVTFRL0EvWk5KbW0vL25tZjl2eCtEZ29ZcmxNaEp2dUZmVmFobzdsaUEyMmt0TTFMZ3p0VXhhUlZGUFg2MHdUTFJzbW04ZDY5ZXZUNmxxVS9RNkRNTkJuLy9reVpOTDVTc0lnckxIbldqY3I4cG9yc1ZZbml1VjE5Vm12YXJyNUtIWXRoMDFuSzBxMTNCV1FYektob2xsOWhuRS9pNWRYNk1wKzFXV3ZWcXY5ZWdZQnZWQVY5WG56VHE3Sk5NQVBHN1M5azBzano3YkliLy9XbHRiRzBUa055aU96aEtLeU1lV0wxOCtJQmhoTE1yd0NLN2JTdmtlOHJ6R3A1aUpONGhpaE44cHRIbXRXTEhpVmMvemprSnhKSlVmb1Jnd0Z3Q3dST1NkbG1YZEd3K0tHRVZkTk5iWFUzU3REbG52Ui9jTk1WRzVUZGFITmQvN3RiVzFIZWc0anU4NHp0bmwwc3Zac0dGRFUremxpTTVsTkZyQVVOOUQ4UkV3Z2lDSXJxVmFyOW1vYmg5VXI1dDFBL04vMmJhQ0d1NFJ5bXBvYURnZnhVQzlWd0YwbEp1YXJCYXhzdmx5ZkJRSVlPUmxNLzZkcTVXbks0ck8wOGJZdXROaTZiOHVzMDAwcFViRmVyR2FlNHc0eTdMK25GeW1xcVhqbDRGVGVJM3F0d2dSRWRHMmpnRVJSRVJFUkVSMUpDTEx6SjhMcWhoYS9CM20vNGNUUGVzSHFHYTQxWGlqVnJKUk4vWlFFVWowdmh0cXU3aTJ0cmI5QVZ4ajhyTU93S25sMXJNc0szb29HUFhhdWdmQTJ6elBlM011bDd1MTB2NkhFMnM4YlZUVjlhcjZuZDdlM24xODMvOThiRDdsaXRMcDlHNnBWQ29uSXZ1ZytPQXkrcHplNGpqT1Y0ZDQzK2o4bEQwM1hWMWQvL1I5L3dMUDg5S0ZRbUVuRktjUVdTTWlEYXI2VTFRSXRoanRaeHB2L01qbGNvT0NGMVExR3RaL0NnQllsaFgvclppY0V6a1NCYSs4WEc1S2pRcEt2VHpqd3hzRHdMcDE2NTZOTlJnTUdERmw4ZUxGdmJKcHFPN1N5QlJhbkY0QnFscnVJWGRwOUFRQVQ4ZUh4NjVVeGxPcFZHbDZnM1E2UGFCSGFrSzByMEhuSnB2TlB1VjUzZzk5M3ovZTg3eGRVVHhQOTV2a3J6cU8wenpFZmdkUTFmdE5mbWRabHJWQVJDWURXTmJaMmJsS1JCNDBxeDFrQWsyT01lc082cVU2WExrRWdQNysvbXFIM28rRzNhN1VxL1Zsczk1UWMyU1gwMnUyU3paOFJXYWE5OTFveWtOOGlwVkJuNE1wa3krYjlMS05iYlVFUkl6bVdvemx1ZEkxRmZVNEhaRGZvZXJrb2NSNmFnODFKUHNBSXZKczdPOUJRUzN4enowTXd3SG5yOWF5WDAzWnEvVmFqNEx1QUx4UVpwdW8xL3FnRVpwRTVBbXovYXpFOG1HdkpRQm9hbXE2WEVUZWJQYnhJOC96bGlYWEdZc3lQSUxydG15K2h6dXZxVlFxT3E4RFJ1b1o2WGNLYlJIcWVkNFN6L00rNjNuZW0zcDdlMmVvNnNYbWUzV0dpSlNtTmFtMUxocnI2eWxxOEsraTNoOFF4QkNyRXpjbWx0ZDg3MmRaMWdkRUpDTWkvKy9JSTQ4c2U3MGxwVktwK1BVM29uTUpNOEpVcFFBRTQyRHpmOURZMlBnMFVQczFpMDBqSWxVS1ZveW11eXI3dlZodFhUTU1DOEI3elB2OHIrLzdRNDNFTlNMVmxFMlVINDB2S3BzelRPQXBnaUJZRTl0djJmTU1JRHJQcFhNY2htRXBRS1pRS0F3S1hJL1ZpMVpyYTJ2WndKUnE3akhpWmFaUUtBeTZGNHRQMVdWWjFxQjdzVnAvaXhBUkVXM3JHQkJCUkVSRVJGUkhZUmplREFBaXN1dWFOV3MrVkdrOXgzSGVMQ0pSRC9CQkl5M0VWZE83S0FpQzB2Q3FZUmdPZUJBZDc2R3RpZm1aaDlvdU1uLysvT20yYmQ5bWV1WkJSRDVmWnFxTUtLOVJRMG9JNEoyZTV4M2hlZDZmeXEzck9NNlJqdVBNTHBkV1JyVGZ6aUFJWnZtKy84V2xTNWMrbjF3cG5VNVBkbDMzaEhRNlhScENlTjY4ZVROczIvWUI3R2NhRWs1OTZxbW5IRlc5MStUNVFzZHgycFA3QWdBMTAwRUFxUFJ3dnlTZnoyLzBQTytYQUQ1djlydVA0emo3bFZ0M3RKOHB6UFFGSWpMb0hKamxVV1BEWGdEUTE5ZjNaQ3h0eitUNmp1UE1WdFVPOC9MRlNubEtTcVZTOFFmTEE3WXpRLzYrYU41ejBFTnJWWDNDcE8wZFcvd3ZzK3hJbEhtQXE2ckhtLy92U2l3dlc4YjcrL3RYd1RSQXBsS3BkdzF4S05HNUhtNzRZL1U4TDI5WjF2RW1ud0xBSFdhYnVHaFk3MW1XWmIzUDdPTlhBTkRiMi90djgzbzNFWGtMaWtPQzk2TTRjc1BBVEZSUkxtM2JycmIzNXpqenZ2MFYwcDh4KzVneHhEN0tpUnBqeWpZMHE2cGozdmQrWUdCRFQ2d3hQT2twcyszZTVSSnQyOTRzSTBSVXVoWmpRM09Yelcrc0orcmVpZVVWNitTaFdKWVZ2ZDkrcnV0V05XS0haVm54dW5ySXFaemlJMFNVVVhYWnI3THMxWFN0eDNvRUQ2cW5WUFZwOCtlZzR3ekRzRng5VTlXMTVEak9ad0djWmw0K3NuYnQyaStYVzIrTXluQlYxKzBRK2Y2WCtiODVuVTZYQzJLS0FqR2Y5MzMvNGRqeUVYMm4wSmEzZE9uUzUzM2Z2eUQ2emhDUjZEdTc1cnBvcks4bkRGSHZwOVBwYVFBT05kdmRIMCtMMVluSityRG1lNy9ZTVk4Yk4yN2Nyc2x0eXZFODd5VnNtdTVyeUdzWWlYT0o0aFJEUXdaRXFHcFVqOXpkMmRrWkJiYlZlczFHZGZ1UTEyU2wvSXpnSHFHaWREcTlWL1RiSUF6RHpscjJVVW1WWlhQUS9XeXNiRXBEUThPZVp0bC9UVEEzUkdUUU5CTHBkSHFhcWg1ajloMy96aWxOVDVGS3BRYVZ1MWk5aUNsVHBwVDlIS29jSWFJVWZETmh3b1J5OTJLbGtkMkd1eGNieVc4UklpS2liUjBESW9pSWlJaUk2aWdNd3hzQVJBL3FmdERXMWpabzZveU9qbzVKQUs0eUw5ZjA5dlpXTlJjOEt2ZFdHOUNvRmh2Q05Vb3JQWVN6YmJ1djJ1MEFZTzdjdVZNS2hjSnRNSFB4cXVydG51Y2xwNTBvU2FWU3kwelBQMHRWVHpMek1RK1N5V1E2UkNRdklsNmxmY1dGWVhpYmVmK2paTk44eXdPMHRyWk90RzM3SmdDL3RXMzdvd0NRVHFmM2JXeHNYQzRpczAwd3hHbWU1MTI5Y3VYS1BoRjVqNnErZ09MdnFPdk5QTWhKMGZrWmNCeU80NXh0R3NuS05lU1ZIakxMOFBPdTEvU1p3b3pBRVQzZ0xlTlpzOTJ1NlhSNjhwMTMzdm00cW5hYmJkNGJYOUVNQmY4ekVVbVo5RUZEWncraDFDaXJxb042cll0SXhZZlcyUFNBdDlTb0lDSi9NSDhlbk1sa1BoTmZPWlBKbkM0aVVRUHNMK0pwbGNwNFBwOHZxT29pOC9Mcm1VeG1VQ09rNHpqdEl1S1kvWlI2QTdxdSsxYkhjYjQ1Wjg2YzF5UzNLUlFLZlRCREpGZnhHWmZZdGgzMU1KeWtxdThFMEZzb0ZCWUJ4Y1l1bUFZTzI3YS9hTlpiWmhwb2tzcVd5MHJLWGRzeDBaUW5HeXFrUDJiMnNiT3B1MFpxMFB6bXJ1dSt3elNFUTFYL0FBRFBQUFBNL2JFR2kwSEJaUFBuejUrT1RjZDdUTGszQ3NOd05NOUVhcmtXbDV2L0QwMm4wd2NsdHhPUnFPRmlsM1E2ZlVCc2Z4WHI1S0VVQ29VN1ZIVzl5ZXZseVZHSUZpNWNhTHV1ZTRyak9OOXJiVzF0QUlBbFM1YXNoaGxSUW9lWnlpbnFTVHlXWmI5UzJhdjFXc2VtT21kRTlVM1VvMWhWWjh5ZVBUcys3L3lRMTVMak9DZUt5UGZOeXlBTXd3K3ZXTEhpMVhMcmprVVpUdVI1cU91MmJMN0RNUHlqcXFxSXBGS3AxR1h4TXBMSlpBNVgxUzhEZ0tyK0VnT24yeGpSZDhwd2VhZmF6Wmt6NXpXdTYzNG5rOGtzS0pjZXE2dmoxMTlOZFJIRy9ucUs4amlvM3JjczYzeVk2UjNDTVB4RElubTgyZStBK3JEV2V6K3o3ZTBvQmkvYzg5eHp6NVdkSnFHQ2UweGVGa1lqRE1RUEE4QnJ6ZDlISS9ZY1Bock5RbFgzS0xkVHgzRStMeUp2TTNtN0xKYlBXcS9aNkx2NTlWRjlYOEd3Z1lMRDFEVVZOVFEwbEthVXNHMzdJdGQxLytNNHpxdXU2MnJzWCtBNHp1T3U2LzVvaFBjUTFaVE5TYVplamFlVmdnZkNNTndiS040TGlrZzBTdDBuTXBuTW9kRTZyYTJ0RGFsVTZpY2lzck9xYnV6cjY3c3B0cTlTMmZZOHIxemRXQnFsSkpWS3RReHpQTVBlaHdFSXk0M1Fscy9uWDRDWkNnT3hlK1l4L0MxQ1JFUzBUUnAwdzdtdE1MMExpS2dHNlhSNmZFTkR3d29SaWZld0RQcjcrdy9zNnVwNnNPS0dSRVJFTk9ieStmeEcxM1ZQQlhBTGdLbVdaZDN0dXU0VkFQNVVLQlJlc0N6cjlXRVluaThpQndGQUdJWm5sK3Z0RnFlcUUwUmt5TG03TGN0YUYxdC93TU8wK0lQTy92NytqZFZ1bDA2bko5dTJ2U1JxdURUKzZicnVtV1o5RzBDamlEenJlZDYxTUEveUhNZTVFTUFQUmVTay92NytReHpIdVVwVi93V2dZRm5XZ1FEZWFrWWpFRlg5ejFESEhnbkQ4TWVXWlgxR1JQYTBMQ3Z2T001MXF2b25BTTlhbHJWTEdJWnpSZVI5WW9iMVY5VUhUUDQ5MDRNeEZKR1BlNTUzVGJSUHovTWVhMjl2UDBsVmw0akl6bzJOalRlMXRyWWVZMFkyaU01ZGRINUs1OFoxM1lNQmZNLzhmVHFBWmFaMzVsUUErd09JR3RmWHZ2cnFxdytVTzU3UmZxYlkxSU94VXNOVVQrd1lXZ0Q4RThEM0Fmd1l3SHRkMTMzQXNxeGY5UFgxVFVxbFV0OERjTFNxdmlBaU80dEkxU05FaEdIWUY4M0dZVmxXVXpMZDdMTnNqell4UTI0ajF0alMwTkR3eS83Ky9pOEEyTSt5ckIrNXJ0dXVxdmVMeUJ5WTh3b2c3L3YrYllsOVZTempRUkJjYU52Mk8wVGt0U0p5ZHlhVCtacHQyM2VvNm1SVlBRbkEyZGowV3pyZU8vT1hJako5OHVUSkgzTmRONGRONTdRRnhaN3hVVVBJY2xTcHM3TnpsZXU2andEWTF3eGwvTnZFL09jK2dGTUF6QVVBVmIyKzNIN0tsY3VrSUFnbXBGTEZ3d3JEc0ZJNXM2S3lpRTFsS3VtaDZJOUNvYkEvZ0w5WGVzOEtlWDJUNjdyM3Flb2RBSjRUa1FOVTlYMm1YRHpiMjl0N0pRQ3NYTG15YitiTW1kZWgyQk4vb2V1Nmw0ZGhlSzFsV1JxRzRaeENvWEJ1MUJ0WlJONCtkKzdjS1hmZGRkZUFCb3BLUTRNUFpUVFhvb2hjQitBQ0VSbVhTcVZ1Y1YzM0hGVjlBTUJNRVRrWlFLbFIzTGJ0OXdNNDMyeFhzYndPSlovUHIzZGQ5eUlBM3dId29UVnIxcnpaZGQxcndqQjgxTEtzZlZhdlh2MXhFWG1kaUdEYXRHbTNBZWd5ZWI1VFJCYUl5SmNjeDluSE5CanRCR0MycWg0ZWU0dm9PaGhWMmErbTdOVjZyYXRxbjRoTUVKR2E2aHNSa1QzMjJHUDNsU3RYcmpKSkZhOGwxM1hmQytBNm1Ha3BWUFYreTdJT2QxMzNjQlFib0ZJbTdZK2U1LzFuTE1wd2xkZHR4WHgzZFhVOTZMcnVyd0djRE9DOXExZXZibkVjcDFORTlsYlZoYWJlZVRFSWdtOG05bGZMZHdwdEJsT21UUGt3Z0hNc3l6ckhjWnpsQU80VGtlZFVkWWFJSEFKZ2psbTFkUDNWV2hkdGh1c3BTai9EY1p5REFheFExWFZTbkxvaVk1STdjN2xjY3ZxQmNlWTlCOVNIdGR6N1Jkdm04L2xIQU94ZTRUUlhwS3BYUzNIMGpiMVNxZFJ0N2UzdGwvVDM5NzlvMi9ZQkl2STVGQU1oQUdCR0pwTko1M0s1bkhtZE1zZCtzZU00SjRqSXJhcjZpUG1PZWJlSVJDT1IvVEdYeTBXQm1qVmZzMkVZM21udXZ5WTJOVFhkNlRoT0RzQTRFWm1wcW5NQU5KdmpLZHRXTUlLNlppanhZSVhEelBFbjE3RkVaQThBcDRkaHVCTEFsZFhzMkpSTmxDdWJZUmkrRU4xNzl2WDF6UUJRQ3VTMWJmc0pOYk8xU1d4RU5GVzlWRVJPTU4rL3l4ekh1VjVFMXFqcUFnQUhtdlcvbGZoTlZyb3Ztak5uenVSNzdybm41VmdhUktRbmVpOVYzYmZDY1F4N2o2R3FrODA2THcreHpzTWk4a1lBQndCajgxdUVpSWhvVzdmTkJrUVFVZTN5K2Z6R2pvNk9Ud0c0STdiWWJtaG91QnJtWVNvUkVSRnRPWjduL1NtVHlaeGtXZFpWSXZJYUFPY0FPQ2Q2OEJoUjFTL25jcmxyaDl0ZjFFTkpLZ3hsRFFDKzd6L2tPTTVuQUV6d2ZmL2V4UGJ4WHRQcnE5M090dTF2Sm9JaElDSmZpdjFkV3A3SlpKN1A1WEszbW4xZTVycnVicXI2SlJFNVFFUyttM3hBYWw0dnNXMjc0clFpY2ZsOGZuMDZuZTZ3YmZ0UEl0SU00TU1pOHVFb1BYb3dxcXByVmZXc1hDNTNaM3Q3KzM2cXVyZXFGZ0NjN1B2K0Rjbjlack5aMzNYZEw2QVlMSERFdEduVFRnWHdrMWcrTHdqRDhDa1JLZlZTYm1ob2VLaS92Lzl2S0Q3ODNRL0FmbVVlQVBjQk9IWDU4dVZsZTkyUDlqTlYxZWZOZXc1NlVBd0FRUkIwMjdZZG5adnBabjlYdXE2YkZwR0ZBQzRJdy9DQ3FFeXE2Z29VcDJiNE1rWXdaWVpzbWlJRnFycFBtZlNvMFc1YU1nMm1nVTFWWjZMWXVLaUxGeS91VGFmVDd6YUJMTHNDT0Y1RWpvKzl4ME8yYlo5WTVuMHFsdkY4UHY5RVcxdmIyeXpMdWsySzAxSDhiK3hoZWJSYUFNQVdrZmd4WEEvZ2RCSFpHY0NBVVRWaStmbSs3L3QzbDBzYndvMEF2bUxlLzZwNGdvaGNwNnFubUgwLzhkSkxMMVVLaUJoVUxwTnMyeTcxYkxRc3EydzU2K2pvMkRzTVF6SDdmTHpjT3YzOS9Tc2FHeHVqL1J5RUVRWkVHSWVZaHJ3by96QWpIU3hjdG14WmZHN3Zyd0k0Um9xQjNtZFlsbldHZWQ5b2xjZFJES0NaT0c3Y3VBOEErT2t1dSt5aWE5YXNpZlliN3oxYmxkRmNpNTduUGVhNjdsa28xaG16QVB3dVhoZG9jVnFEMWFZc2Z6U2RUbDlzZXFwV0xLL0Q4VHp2dTQ3ajdDWWluMGR4U1BkdlIrY25lbTlWL1hVUUJFdWpiU3pMK3BhcVprUmtDb0NQSjQ2LzlIY1lobFBNbjZNcSs5V1V2VkZjNjQ4Q2VIMnQ5UTBBQkVHd0I0QlY1dS9yVTZuVW5nRCtGbDg1azhuc0R1Q1hNTUVRWnY5dkJQQ0Q1STVWZFNHQVZ2UDNpTXR3ZkYvVm5MdWg4ZzBBR3pacytNeUVDUlAyQTNDRWlMUkdlWXV1T3hGNXArbHhIRCtHRVgrbjBPYWhxa3NBdkNnaU81bDdzQ09CUVEzTlR3ZEI4TG5veFNqcW9qRzlubUxicGxBTW5uSVQrWGd3Q0lJUEl5RldKeWEvdjBkODcxY21yeVBpKy82Tmp1TzhVMFJPQXVDb3FoTy9mMWZWRjBWa0FvQ0pJdklKQURtemZIeDByS2F1ZUtOcDBJOXZ1OWkyN1E4azM3T1dhemFYeS8zVmNaemJSZVE0czkwUlVWcWlyRXhCR2RYV05VUEpack9QT0k3emN4R1pxNnJQQS9ncmlsT0F4QU8xVWdDT0JiQi9FQVNMcTkyM0tadGw3eTNqUVlwSWxNOXNOdnUwNHpnYlJHUkNmTFFPMy9kWFpqS1pVMFRrbCtieis1aDVuMmlWM3pjMU5WMFMzMWNZaHM5SDlkNmtTWk9hWUtaZ0svZGVBTXJXaTlYY1kwVDNucFh1dzR3VktKYXBnNEN4K1MxQ1JFUzByZU9VR1VRN3FNN096anQxMDNEQWthTk1EMVVpSWlMYXduSzUzS0xlM3Q1OVZmVUNWVjBPNEhrVUgwdzlwcXEvVTlXamZOLy9ScFc3dXgzQXk2cDYxVkFyK2I3L0U5LzN2NWRjYmxuV2ZhcjZyS291eitmelQxYTduWWlzZ1prUGVpaXEra3dZaGdOR2V2QTg3endVZXpGZUErQVJWZDJvcXV0VTlkOEFmZ1RnU00vemp1dnM3SHh1dVAxSDh2bjhBN1p0djBGVnoxVFZPd0dzVnRWK1ZYMFNRS2VxZmpJSWdsbFJrRWsybTMwNERNUDVJakt2WERCRUxLOC9BUEJEVlgwUndIM3h0R3cyKzdEdisrZDRuaGZOOFl6Rml4ZjNOalEwSEEzZ1k2cDZzNm8rZ2VKbnV3YkEvYXI2dlNBSTN1RDcvbStIT0p6UmZxWkxBTHdzSXJlVjJReXErazhBL3dHd3lyYnRmMGVMbTVxYTNxZXFud0h3RC9PWlBLT3FQMW0vZm4zR0JPOEFJd2lJOEgzL1dRQy9RbkdhbUtYSmREWHpQSXZJb0NHUFZmWFBLRGJRNUJBYkJqcWZ6OTl2V2RhaHF2b3pGSWU3N3RYaWRCL2YzTGh4NDJIbHlzeHdaYnlycStzZUFBZXA2dmNBUEd6MnVSN0ZvYkcvV0NnVURrQ3hvYklyMnNienZETUFIS2VxMTVwdFhrV3hOK1FqcXZwclZjMzR2di81YXM5VnBMZTM5eklVRzQrdTlEeHZTVHd0bTgzNnFucVZxcjZncWgrck5EUi91WEtaOVBUVFR6OEI0RytxdXJKUUtOeFJiaDNidHA5QzhSemN2MjdkdXJMVDE1anBWbTR3WldWUTQrdHd6TEVzVmRVWFRYRFNVK2FjdnRIMy9RRmx4dmY5RjlldlgzOGtnQXRWOWY5UVBOK3ZBT2dNdy9DOW51ZnRvNnFucStwYU1mTnlMMXEwS0ZEVnBRQ2VMaFFLL3hocC9qREthOUh6dkN0RkpHM3FnbWRObmRRRDRMdXF1cCtxdHFycVh3QzhPR0hDQkJzWXZyd094L2Y5YzhJd1BCYkFJbFY5QnNYNlp4V0FLNE1nT016My9aUHorWHdoV2orYnpkNFJCSUdqcW9zQlBLL0ZYdGlyQU55a3F1OEQ4QUNBaHhzYkcvOWpqbWxVWmIrYXNnZlVkcTJIWVhnNWdKZGswL0RuSmJwcFh2bEJRU2FGUXVFZnF2cHZWWDIwcjYvdmtWZ2UxbnVlOXpYUDgvNFlYNysvdno5RXJOZnhFRUlSS1RYQzFsS0c0MFp3N3NybUd3RHV1dXV1ZFlWQ29VMVZ2NExpWjl0bnlzbXZnaUI0aytkNXk1TGIxUGlkUXB1Qjcvc1A5ZlgxdlY2TFV5WGNnZUkxMjYrcXp3SzRHOEFYYk5zK0tEa2FhQzExMFZoZlR6SC9VZFg3VUd4QTdsWFZod0JjR2dUQllmbDgvcG5reXFxYUJmQkt1WHlNOU41dkxQaSsvd0VVNy9HV2FuRWF1RDVWL1R1QXN6ZHUzRGhMVlk4RDhKaUl4QnZJYndmd1hCaUduMUxWRzFYMVVYT2Z0UlpBWGxWUDluMy9yWjJkbllQdWgycTVaZ0hnMVZkZmZiZXFYcXlxRDVuM2VnSEZJS212cWVvM3REZ0ZUdGtnaEdycm1tR283L3NmOXp6djliN3ZIK1A3L2ptKzcvL0M5LzBiWXY5KzdmditxYjd2SDVQUDV4K3Rkc2RCRVB6Y0hNL3ZrbWtpOGl6TTFFMnBWQ3A1UGxWRWJnRHdrcXJlRTAvSTVYSy9zU3pyU0FDM21NL2xWVlg5dTZxZTVubmVleFl0V2pUZ04wK2hVTGdYeGFsSi92YlNTeStWbTNaRkFkeGszcXZTT1J6MkhpTU13OXRWZFcwWWhqK3B0STRKNW4zQmZJK1AxVzhSSWlLaWJScW5uU0RhZ2JtdXU1ZGxXUThoTmplZHFxN3Q3Ky9mTHhsTlRrUkVSSnU0cmx0cWpQVThqL2ZVdEVOeVhYY0pnSTR3RE0vTjVYTGZHb3Q5SG4zMDBVMk5qWTBuOVBmMy8ybnAwcVZQRDc4RmJTOWMxNzBld1B0VWRibnYrMGZWT3orMC9WdTRjS0c5WnMyYUU4TXdmQ0NYeTlVeWtnbHRaanZDL2RiMmNveTFYRSt1Nno0RllJYXFmc1AzL1M5djVpelNEaXlUeVdRQVRJcEdwNlBOWTN1cHo0aUlhUHZFS1RPSWRtQ2U1ejNXMGRIeFRRQVhSTXRFWkZwRFE4UDNFWnN6a29pSWlJZ29McDFPVDRhWmFzMnlyRnA2MlpkbHBrTVlzdWM5Ylo5VTFTb3pmRFBSWm1ONjk1YWRab2FJUnFhVzY0bjFQbTBwdVZ3dVYrODhFQkVSVVgxeHlneWlIWnh0Mjk5QWNjamlFaEU1ZWY3OCtXMTF5aElSRVJFUmJlVnMyLzQ2Z0VrQVZyL3l5aXVqbm9PYkNJQnQvdGNoMXlJaW91MEY2MzBpSWlJaTJpSTRRZ1RSRG03eDRzVzk3ZTN0bnhPUm0rTEx3ekM4cXJXMTlZQVZLMWIwMXl0dlJFUkVSRlFmcmEydERVMU5UV2VxcWdEb0VaRVhBTHdVaHVGdWxtV2RBbUNoV2ZVbnk1Y3ZIelN2UGRGSWlZaGwvbWZER0JIUkRvRDFQaEVSRVJGdEtReUlJQ0prczlsRkhSMGRXUUR0MFRJUmFaNCtmZnE1QUM2cFg4NklpSWlJcUI2YW1wcm1BUGgyY2locnk5bzB5S0NxTGc2QzRLSXRuRFhhVHFtcW1QTEdoakVpb2gxRGRKUEJlcCtJaUlpSU5pdE9tVUZFQUlCQ29YQ0txcTZQTHhPUnJ6aU8wMXl2UEJFUkVSRlJmUlFLaGJzQlhLcXFmd2V3UmxVTHF0cXZxcytvNnUxaEdKNHlmZnIwdCtmeitVSzk4MHJialQ4QmVCWEFrbnBuaElpSXRvaWJBYnlzcXB4Nmk0aUlpSWcySzQ0UVFVUUFnRnd1OTJSN2UvdTVBSzZJTFI1bjIvWlZBREoxeWhZUkVSRVIxWUVKZFBpcStVZTAyZm0rLzNNQVA2OTNQb2lJYU12d1BPK2pBRDVhNzN3UUVSRVIwZmFQSTBRUVVVazJtLzJKcXQ2VFdOelcwZEh4c2Jwa2lJaUlpSWlJaUlpSWlJaUlpSWlvUmd5SUlLSTRCWEF5Z0w0QkMxVXZ5MlF5TGZYSkVoRVJFUkVSRVJFUkVSRVJFUkhSeURFZ2dvZ0d5R2F6RHdPNE1MNU1SQ2FsVXFrYndUcURpSWlJaUlpSWlJaUlpSWlJaUxZUnFYcG5nSWkyUGxPblR2MzJTeSs5OUFFQUI4WVd0M1owZEh5dHM3UHpvbnJsaTRpSWFHdmt1cTdXT3c5RVJFUkV0RzNqUFNVUkVSRVIwZWJCM3Q1RU5NaWlSWXVDTUF4UEJoQWtrczd2Nk9ob3JVZWVpSWlJaUlpSWlJaUlpSWlJaUloR2dnRVJSRlNXNTNuM0FmaE9ZckVGNE1hT2pvNUpkY2dTRVJFUkVSRVJFUkVSRVJFUkVWSFZwTjRaSUtLdDErelpzeHQzMzMzM0ZTSnlVSHk1cWw2VnpXWlByVmUraUlpSWlJaUlpSWlJaUlpSWlJaUd3eEVpaUtpaWxTdFg5b1ZoZUlLcXZoSmZMaUlmZDEzM0hmWEtGeEVSRVJFUkVSRVJFUkVSRVJIUmNCZ1FRVVJEOG4zL0lWVTlJN25jc3F4ckZpeFlzRXM5OGtSRVJFUkVSRVJFUkVSRVJFUkVOQndHUkJEUnNEelB1d2JBN3hLTG13cUZ3cS9xa1I4aUlpSWlJaUlpSWlJaUlpSWlvdUV3SUlLSXF2TEtLNitjb3FxcjRzdEVaSDU3ZS9zWDY1VW5JaUlpSWlJaUlpSWlJaUlpSXFKS3BONFpJS0p0aCt1NmJ4S1J2NHBJS3JZNERJSmd2dS83WHQweVJrUkVSRVJFUkVSRVJFUkVSRVNVd0JFaWlLaHFudWZkQitBcmljV1daVm0vZFYxM3IzcmtpWWlJaUlpSWlJaUlpSWlJaUlpb0hJNFFRVVFqSlIwZEhaMEEzUGhDVmYxWEtwVjY4K0xGaTN2cmxDOGlJaUlpSWlJaUlpSWlJaUlpb2hLT0VFRkVJNlVpY3FLcVBoVmZLQ0lIQjBGd2RiMHlSVVJFUkVSRVJFUkVSRVJFUkVRVVo5YzdBMFMwN2VudTd0Nnd6ejc3NUVYa295SVNyMGNPYm1scGVibTd1L3Z1dW1XT2lJaUlpSWlJaUlpSWlJaUlpQWdNaUNDaUdxMWF0ZXJwNXVibUowVGtIWWtrdDZXbEpkL2QzZjNmdW1TTWlJaUlpSWlJaUlpSWlJaUlpQWlBMURzRFJMUnRhMjl2LzZtSWZES3hlTFdxSHB6TlpwOHF1eEVSRVJFUkVSRVJFUkVSRVJFUjBXWm0xVHNEUkxSdFc3MTY5Um1xbXB3aVk3cUkzTHBnd1lKeGRja1VFUkVSRVJFUkVSRVJFUkVSRWUzd0dCQkJSS095WXNXS2ZnQW5BSGcra1hSb29WQzRwZzVaSWlJaUlpSWlJaUlpSWlJaUlpS0NYZThNRU5HMnI2ZW5aOTJzV2JPV2lzZ3BpQVZhaWNqQnpjM040M3A2ZXZ3NlpvK0lpSWlJaUlpSWlJaUlpSWlJZGtBTWlDQ2lNZEhUMC9ORWMzUHppeUx5bHZoeUVablgwdEx5UkhkMzkzMzF5aHZtRFlUaEFBQWdBRWxFUVZRUkVSRVJFUkVSRVJFUkVSRVI3WGdZRUVGRVk2YW5wK2ZlbHBhV21RQmFFMG5IdDdTMC9MTzd1L3VCZXVTTGlJaUlpSWlJaUlpSWlJaUlpSFk4VXU4TUVORjJ4MnB2Yi8rRGlCeWZXTjRuSXZPV0xGbnkxN3JraW9pSWlJaUlpSWlJaUlpSWlJaDJLRmE5TTBCRTI1M3d5U2VmWEFnZ0dmalFHSWJoa3JhMnR2M3JrU2tpSWlJaUlpSWlJaUlpSWlJaTJyRXdJSUtJeHR6S2xTdjcrdnI2NWdONE1MNWNSS2FsVXFsY2Uzdjd6RHBsallpSWlJaUlpSWlJaUlpSWlJaDJFQXlJSUtMTklwL1ByMVhWaktvK0ZWOHVJak5GSkRkMzd0d3A5Y29iRVJFUkVSRVJFUkVSRVJFUkVXMy9HQkJCUkp0Tk5wdDlxbEFvWkFDc1N5VHRQM0hpeEQvUG5qMjdzUjc1SWlJaUlpSWlJaUlpSWlJaUlxTHRId01paUdpejZ1cnFlakFNdzdjQTZJc3ZGNUdqZDk5OTkwVmdQVVJFUkVSRVJFUkVSRVJFUkVSRW00RmQ3d3dRMGZhdnA2Zm5zZWJtNXY4VGtSTUJTTFJjUlBadmJtN2VvNmVuNTVZNlpvK0lpSWlJaUlpSWlJaUlpSWlJdGtNTWlDQ2lMYUtucCtmQmxwYVdKd0VjSDE4dUlvZTJ0TFJNN3U3dXp0WXBhMFJFUkVSRVJFUkVSRVJFUkVTMEhXSkFCQkZ0TWQzZDNmYzFOemMzaXNpOFJOSlJ6YzNOTy9mMDlDeXVTOGFJaUlpSWlJaUlpSWlJaUlpSWFMdkRnQWdpMnFKNmVucHl6YzNOKzRySUcrTExSZVR3bHBhVzNidTd1MityVjk2SWlJaUlpSWlJaUlpSWlJaUlhUHRoMVRzRFJMVGptVFp0MmtkVTlZWXlTYWQyZEhSY0MwQzJkSjZJaUlpSWlJaUlpSWlJaUlpSWFQdkNSa2NpcWhkcGIyKy9Ya1JPU2lhbzZnM1piUGI5QUxRTytTSWlJaUlpSWlJaUlpSWlJaUtpN1FBRElvaW9uc1NNQ1BHaFpJS3EzakJ0MnJRUExscTBLS2hEdm9pSWlJaUlpSWlJaUlpSWlJaG9HMmZYT3dORXRHUHI3dTcrWTB0THkwd0FyZkhsSW5MUXhvMGJEOTVycjcxKzkraWpqNFoxeWg0UkVSRVJFUkVSRVJFUkVSRVJiYU1ZRUVGRWRkZmQzWDFyYzNQenppSnllSHk1aUx6ZXNxeldwcWFtUlU4Ly9UU0RJb2lJaUlpSWlJaUlpSWlJaUlpb2FneUlJS0t0UWs5UHorSUtRUkd2bXpoeDRoR3ZlOTNyYm5ya2tVYzRmUVlSRVJFUkVSRVJFUkVSRVJFUlZZVUJFVVMwMWVqcDZWbmMwdEl5R2NCUmlhUVdWWFgyM1hmZlAzUjNkMitvUjk2SWlJaUlpSWlJaUlpSWlJaUlhTnZDZ0FnaTJxcDBkM2RubTV1YlZVVGFFa2w3QW5qUDNudnYvY2RWcTFhOVZJKzhFUkVSRVJFUkVSRVJFUkVSRWRHMmd3RVJSTFRWNmVucHVXUFdyRm12aUVoSEltbTZaVmtmYUc1dTd1cnA2WG1xTHBraklpSWlJaUlpSWlJaUlpSWlvbTBDQXlLSWFLdlUwOVB6bDVhV2xzY0J2QjJBeEpJbUFmaFFjM1B6L1QwOVBRL1dKM2RFUkVSRVJFUkVSRVJFUkVSRXRMVmpRQVFSYmJXNnU3dnZhMmxwdVJmQXV3QTBSTXRGSkNVaTc1MDFhOWJMUFQwOWQ5Y3ZoMFJFUkVSRVJFUkVSRVJFUkVTMHRaTGhWeUVpcXEvMjl2WkRSR1F4Z04zS0pGL1oyZGw1T29Cd0MyZUxpSWlJaUlpSWlJaUlpSWlJaUxaaURJZ2dvbTFDT3AzZW83R3g4WFlBQjVaSlhqeHUzTGozM0hycnJhOXU2WHdSRVJFUkVSRVJFUkVSRVJFUjBkYUpBUkZFdE0yWU8zZnVsRW1USnYwZWdKdE1VOVYvcEZLcGpzV0xGejlmaDZ3UkVSRVJFUkVSRVJFUkVSRVIwVmJHcW5jR2lJaXFkZGRkZDYyYk9uWHFjUUN1VHFhSnlDR0ZRdUhldHJhMi9ldVFOU0lpSWlJaUlpSWlJaUlpSWlMYXluQ0VDQ0xhSnJXM3QzOVpSQzR0azdST1ZUK1l6V1p2MmVLWklpSWlJaUlpSWlJaUlpSWlJcUt0QmdNaWlHaWIxZEhSOFFGVnZVWkVHcEpwcXZyOS92NytMK1h6K1VJOThrWkVSRVJFUkVSRVJFUkVSRVJFOWNXQUNDTGFwclczdHg4TDRJOGlNclZNOGw4TGhjSzdjN25jazFzNlgwUkVSRVJFUkVSRVJFUkVSRVJVWHd5SUlLSnRYbHRiMi82cFZHcUppT3hkSm5tMXFyNDdtODNlc2NVelJrUkVSRVJFUkVSRVJFUkVSRVIxWTljN0EwUkVvL1hvbzQrK3VOOSsrLzBTUUN1QTVrVHlCQkg1VUhOenMvYjA5Q3l0US9hSWlJaUlpSWlJaUlpSWlJaUlxQTQ0UWdRUmJVK2t2YjM5UEJHNUdPVUR2andST1hISmtpV3J0M1RHaUlpSWlJaUlpSWlJaUlpSWlHakxZa0FFRVcxMzJ0dmJqeFdSR3dEc2xreFQxU2N0eTNyM2tpVkwvbHFIckJFUkVSRVJFUkVSRVJFUkVSSFJGbUxWT3dORVJHTXRtODNlWWR2MkcxVDFqbVNhaU93ZWh1R3lqbzZPTStxUk55SWlJaUlpSWlJaUlpSWlJaUxhTWpoQ0JCRnR6NnlPam82TFZQVXJJaktvdmxQVlcwVGsvWjJkbmEvVUkzTkVSRVJFUkVSRVJFUkVSRVJFdFBrd0lJS0l0bnVPNDdpMmJkOElZSHFaNUVkVjlZUFpiUGF1TFowdklpSWlJaUlpSWlJaUlpSWlJdHA4R0JCQlJEdUVUQ2F6ZXlxVitqMkF3NU5wcXFvQWZyeCsvZm92TGwrK2ZNT1d6eDBSRVJFUkVSRVJFUkVSRVJFUmpUVzczaGtnSXRvU1ZxMWF0VzdQUGZlODFyS3NTU0p5VkR4TmlnNGZOMjdjQjVxYm0vL1cwOVB6ZUwzeVNVUkVSRVJFUkVSRVJFUkVSRVJqZ3lORUVORU94M1hkdEloY0p5SXprMm1xcWlKeXhicDE2NzdFMFNLSWlJaUlpSWlJaUlpSWlJaUl0bDBNaUNDaUhkTGN1WE9uVEp3NDhUSVJPYVhDS28rcTZnZXoyZXhkV3pSalJFUkVSRVJFUkVSRVJFUkVSRFFtR0JCQlJEdTBqbzZPQmFwNmpZanNta3hUVlFYd28vWHIxNS9MMFNLSWlJaUlpSWlJaUlpSWlJaUl0aTBNaUNDaUhWNDZuWjdXMk5qNFl3RHZyN0FLUjRzZ0lpSWlJaUlpSWlJaUlpSWkyc1l3SUlLSXlHaHZiejllUks0Q3NFc3l6WXdXY2ZuNjlldlA0MmdSUkVSRVJFUkVSRVJFUkVSRVJGcy9Ca1FRRWNYTW56OS9laGlHMTRqSThlWFNWZlcvcW5xMjUzbS8zOUo1SXlJaUlpSWlJaUlpSWlJaUlxTHFNU0NDaUtpTWpvNk9FMVgxeHlLeVU3bDBWYjFEUkU3cjdPeDhZRXZualdoYjVycXUxanNQUkVSRVJFUkVSRVMwZGZFOGorMVZSRVMwV1ZqMXpnQVIwZGFvczdQenhqQU1Ed1N3dUZ5NmlCeXJxdi9xNk9qNC90eTVjNmRzNGV3UkVSRVJFUkVSRVJFUkVSRVIwVEFZRUVGRVZJSHYrODkyZG5hK0pRekRFMVQxc1dTNmlLUUFuRFZ4NHNSSFhOYzlCUngxaDRpSWlJaUlpSWlJaUlpSWlHaXJ3WUFJSXFKaGVKNzMrLzcrL3YxVjlSSUF2Y2wwRVhtdFpWbFgvMy8yemp1OHJlcisvKzl6TmF6cEhkdlpPMEFXSVlPUUFXVEpJWVFWSUdGRG9iUkFTNW45TWdvdEZHaUJ0cFFXK0ZFb1phOFNDb1NWWVRzRFFrSUcyWW16OS9TV0xXdnI2djcra0NYZGUrNlZQQ1FuVHZKNVBVK2VKNUtscTNQUCtKeHpQN080dUhoMWNYSHhpQlBRUklJZ0NJSWdDSUlnQ0lJZ0NJSWdDSUlnQ0lJZ09DaWFtU0FJb2hWY2RORkZ2VVJSZklreGRxblczeVZKa2hoamJ3Y0NnWWVYTEZsU2ZiemJSeEFkblNsVHBrankxNnV1Zis5RU5ZVWdDSUlnQ0lJZ0NJSWdDSUk0UVp6NzBjMksxMlZsWldTdklnaUNJTm9GeWhCQkVBVFJDdWJQbjcrdnRMVDBzbkE0ZkJHQTNmemZHV01Nd0cwR2cySFhsQ2xUN3Bzd1lZTCsrTGVTSUFpQ0lBaUNJQWlDSUFpQ0lBaUNJQWlDSUFoeWlDQUlnbWdEWldWbEN3NGRPalJRa3FUSEFIajR2elBHc2dSQmVORmdNSlE3SEk3clFCbDVDSUlnQ0lJZ0NJSWdDSUlnQ0lJZ0NJSWdDT0s0UWc0UkJFRVFiYVM4dkR4UVdscjZad0JuU3BMMHFkWm5HR1A5R1dNZk9SeU9qY1hGeFZjYzV5WVNCRUVRQkVFUUJFRVFCRUVRQkVFUUJFRVF4R2tMT1VRUUJFR2tTRWxKeWNIUzB0SlpBQ1lEMks3MUdjYllZQUJmT0J5TzFRNkhvL2k0TnBBZ0NJSWdDSUlnQ0lJZ0NJSWdDSUlnQ0lJZ1RrUElJWUlnQ0NKTmxKU1VMQW9FQW9NQlBBQ2dRZXN6akxHUmpMRUZEb2ZqeHlsVHBvdy92aTBrQ0lJZ0NJSWdDSUlnQ0lJZ0NJSWdDSUlnaU5NSGNvZ2dDSUpJSTB1V0xBbVZsSlM4R0FnRStrcVM5SUlrU1Q2dHp6SEd6aE1FWWFuRDRWZ3daY3FVYzQ1M093bUNJQWlDSUFpQ0lBaUNJQWlDSUFpQ0lBamlWSWNjSWdpQ0lOcUJKVXVXVkplV2x2NVdFSVErQUY0RkVORDZIR09zV0JDRXRjWEZ4WE1tVDU0ODhQaTJraUFJZ2lBSWdpQUlnaUFJZ2lBSWdpQUlnaUJPWGNnaGdpQUlvaDFac0dEQjBaS1NrbCtIdytIK0FONENJQ2I0Nk9XQ0lHeDJPQndmVDUwNnRkOXhiQ0pCRUFSQkVBUkJFQVJCRUFSQkVBUkJFQVJCbkpLUVF3UkJFTVJ4b0t5czdFQkpTY25QR1dOblNwTDBNWUF3L3hrVzRWcEprclk1SEk1UHFKUUdRUkFFUVJBRVFSQUVRUkFFUVJBRVFSQUVRYlFkY29nZ0NJSTRqaXhZc0dCWGFXbnA5YUlvRHBFazZZc0VIOU14eG1ZMWxkTDRycmk0K0JJQTdIaTJreUFJZ2lBSWdpQUlnaUFJZ2lBSWdpQUlnaUJPZHNnaGdpQUk0Z1N3Y09IQzh0TFMwaXZENGZCd0FQT1RmUFFDQUY4WEZ4ZVhPeHlPMndjT0hHZzhUazBrQ0lJZ0NJSWdDSUlnQ0lJZ0NJSWdDSUlnaUpNYWNvZ2dDSUk0Z1pTVmxhMHJLU21aRmc2SHgwaVM5RU9TajU3SkdIdWphOWV1QjZaTW1mTFkrUEhqYzQ1Ykl3bUNJQWlDSUFpQ0lBaUNJQWlDSUFpQ0lBamlKSVFjSWdpQ0lEb0FaV1ZsSzBwTFM4K1hKR2s4Z0RrQXdscWZZNHdWQ29Md2pNVmlPZVJ3T0Y2ZU5HbFN6K1BiVW9Mb1dPUVlHVDZhbklPRE54Ymh2WWs1R0ZOSVNWUnNlb2JQaW5OeDlLWWkvTStSQzR1ZUt1NFFyV2RVSndOZUhaK050VmNWNFBCTlJUaDJjeEVXWFpxUEVaME1KN3BwSFlxcis1aXg0OXBDN0x5MkVKZjNNcDNvNWhBRW9RRUQ4TWFGMlRqU3RDK2FkQ2U2UlFSeDhqRzIwSWd0c3dxdzY3cENYTnFUOWp2aTFLQzdWWWVuUjJYaSs4dnlzZStHSWxUZDBobnJyaTdBRGYzTko3cHBCRUVRQkVFUVJKb2hod2lDSUlnT1JHbHA2YktTa3BJWm9pajJseVRwTlVtU3ZBaythbUdNM2EzWDYvY1VGeGQvNm5BNFJoN1hoaEpFQitHVjhkbVkzc09FVEFQRDViMU1tSDl4SHVaT3k4UEVMaGtudW1rbmpKc0dXRENsYXdZc2VnWkh0d3hjMTQ4VWVrVExZUUQrY2w0bXlpN0p4dzM5emVpYnFZTk56MkRXTVl6SU4rRDUwVmtudW9rZGloZkdaS0hRTEtEQUxPQ0ZNUjJyYndibDZMSGtzbndjdXJFSS83NGdHMFo2OGlOT1U4WVVHakdyanhuV3BuM3gybjZXRTkwa2dqanBlUFFjTzdwWmRlaGtFdkEzamYzdXlaRjI3TCtoQ0d1dktzQ2swL2djVHB3NFp2UXlZY3VzQXV5NXJoQy9HV3h0OXZPeitwcXg1cW9DM0RQWWlyUHpETWd4TWhnRm9JOWRoNWZIWmF1Y3l0dHpqbWMxT2ZrZnZxa0k4eS9PUTAvYnFlZTUxOXJ4SVFpQ0lBaUNTRGVrRmlNSWd1aUFMRnk0Y0U5cGFlbGQ0WEM0TzRBbkFWUWwrS2dBNEdyRzJPcmk0dUkxRG9manpuSGp4dG1QWDBzSjRzVEJBRnpVUXgyaE5xN0lpRGxUYzdGaVJpZmNPZENLSE9QcGxTR2gwS0k4M2hXWVR6MkZHdEYrUEhpMkRYZWNsVmhKR1phT1kyTTZPQms2SUZzbVh6cVpPdGFqMVdzWDVPQ2NQQVBzQm9acitwcHgxeUJTUGhPbkoyZGs2eFd2Q3pyWVdpV0lrd0g1T3VMWDBNVTlUTGgvaUEzWlJvYSttVHE4TXpFSGxLQ01PSjdrbVFUOCs4SWNkTFBxa0djUzhNeW9USXpJVDV6VmJFeWhFYStmbjQyTUJJOUpFb0N3RkQvMHR2Y2NmMlNZSGRON21HRFRNNHdwTkhZNEo5dFVhZTM0RUFSQkVBUkJ0QWVrQ1NBSWd1akFMRnk0c0tha3BPU1BPcDJ1dXlSSmQwcVN0Q1BKeDRjenh2NWx0VnFQRlJjWHYrTndPTVlkdDRZU3hBa2ltU0xxckd3OW5oK2RpZkpyQ3ZHSEVYWmtuV2FPRWNTSloycjNER3lhV1lCMVZ4ZGdkRUhIVi9wbEd4bnVIMnBUdlM4QnFQV0g4V05GQUErdHFELytEU1BhUkZmT09hcXJsWnlqaU5PVFFyTnlMUVEwQzlPZCt2VEoxR0hScGZuWWVXMGhmbmtXWmNrZ1dvZmM2WTlmUS94K2syVmtzSjlpNSs2VDdVeDN1dEhKSktneVlTVTc5L3h4WkNZRWpTbnFDa29vcnd2aHJ1K2Q4SW15YTdYekhPL0N0ZlZVTzdPMWRueUk5b0hPQVFSQkVNVHBEamxFRUFSQm5BVE1temZQWDFwYStucHBhZW1aNFhENENrbVNma2p5Y1F1QVd4aGpQeFFYRjI5MU9Cd1BUcDA2TmZkNHRaVWdqaGN0RFZTMzZCa2VIR3JEMnFzS01GMGpvd1JCdEJmL0dwK05IallkK3RoMWVIRnM5b2x1VHJOTTd4bUpUSXNpU3NEREt4dlE5ZjFqNlAxUkJTNmFXNFAxTmNFVDJFS2lOYnl4elJQN3YxZVU4T0hPUkZXNENPTFVKaWREcWZid2hFNVBqNGduUmtRaWNndk1BcDRibllVOHlwUkJ0SkJzSTFNWWovazE5T1YrSHlxODhmYysyK3REbmYvVVNpbDFzcDNwVGplMk8wUDQvbWdnOW5wM2c0aEZoLzJhbisxcDA2bWNXdDdmNmNHQS8xYWcyd2ZITUdaT0ZXYnZVWjZaMm51T3Y3UGRnNURzY3YvWjVrN2J0VHNDclJrZm92Mmdjd0JCRUFSeHVxTnYvaU1FUVJCRUIwSXFLeXY3RXNDWERvZGpKR1BzWVFBekFDUnlyeitUTWZhM2NEajhiSEZ4OFplU0pMMVJXbHBhaXBiYmtnbWlReU5LZ0U2bW9QMzk2Z2I4L0V3cmV0blZTeUxmSk9DanlUbDR2ZHlOaDFjMjBDSWcyaFVkZzBMSk5DaEhqeHdqUTEyZzQ4Njg4VVhLZXNqLzJlYkdhK1dubGtMMmRPTFpkUzc4Y05TUGZsbDZMRHJzeC81R3Nma3ZFY1FwU0NZWGx1b0tkbHc1M0o0VXlTS2NkUXdZVzJqRTEvdDlKN0JGeE1sQ2MydW8waHZHZVY5VVlYb1BFMnI4WWN3N2NHck5xNVB4VEhlNklRR1lzYUFHbC9ZMHdhUm4rSHFmRDQwaDdmRVpWMlJVdk41U0Y4TGRQeVRQZ05iZWMzenhFVC9HZkZHRjhVVkdiS3dONHFlcVU4c0J1VFhqUTdRZmRBNGdDSUlnVG5mSUlZSWdDT0lrcGJTMDlDY0FNeWRObXRSVnA5UGR4aGk3RFVBdnJjOHl4Z3dBcm1hTVhlMXdPUFlEZUVzVXhUY1hMVnAwK0hpMm1TRFNEZThROGYrMnVQSHlaamN1NlduQ2ZVTnNHTmxKbmRMMmpvRldkTFBwY1BPaU9wQWVobWd2UkNtU1VscHVROGczNjFBWENKMjRSalhEd0J6bG84SHMzWlJSNEdSbjZiRUFsaDRMTlA5QmdqaUZzUnVVYWMzclQxTWpwcHN6WW5laXlGQ2loYlJrRGRYNnczaC9wMGYxL3FuQXlYaW1PeDBKU2NBWCs1bzM3ZzdLVVQ0ZmZ0ckM4MjU3ei9FZDlTSHNxRDkxNTFSTHg0ZG9QK2djUUJBRVFaenUwTTVIRUFSeGtyTm8wYUxEcGFXbFQ1ZVVsUFFCVUN4SjBxY0FFbG8vR0dNOUdXTi8xT3YxQnh3T3g3Y09oMlBHaEFrVHlFR09PQ2tKaHRVS1dRbkExL3Q5bVB4Tk5hNVlVSXMxR2hFMjAzdVk4Tkk0U25mYlZ2cG42WEZtZHR2RnhvaE9ocFMrZjdMZzVqeHVkQjI4bkhaUGUzeE13aEt3dWZiVWlrNGpDQ0tDamdIRDhnem9Zams5MUFFV3ZWTDQxdm5UVnpMRElBRG5GeG5SK1NUb1M4OUp0aWNSSFlmMlhFTW5DeWZibWE2MW5FNzdRazh1aytCR091K2U5dlRKMU9IY0FnTk9zV1d0Z3M0QkJFRVF4T25PcWErSkpnaUNPSDJRU2twS1NnR1VUcDA2TlRjY0R2OE13TzJNc2JNU2ZGNWdqRjBNNEdLRHdWQmRYRno4aFNpS3MzTnpjeGQvK3VtbmxGZWJPQ2tJTnFPUFhYekVqOFZIL0xqOVRBditkRzRXVERMOTF3Mzl6ZGhTRjhULzI1SzRKRUF2dXc2M25tSEIxTzRtZExQcXdCaFE2UWxqWjMwSVgreno0c3Q5UHBWaTRlOWpzbkJOUHpPMjFZVndUVmt0cW4zYWpieTRod2t2amN1Q055VGhnZVgxS09YcXFOb05ERGNQc0dCR2J6UDYySFd3R2dSVStVUWNhaFF4OTRBUG4rN3g0cWduTllWMFRnYkREZjB0dUx5bkdiM3NPbVFaQlJ6MmlKaTczNGNYTnpWcXR2M3BVWm00WjdBVkFQRHZyUjU4dk11RFc4K3c0UHpPR2VocTFjSHBEMk5qYlJELzN1ckdnb1BxMnJEM0RySGlxWkdaQUNJWlBYNjNxZ0VGWmdHUG5XUEhKVDFOTU9vWVZsWUc4UHRWRGRqcURLRi9saDYvR1d6RnBLNFpLRERwY05RajRwUGRYdnh0Z3d1QkpMZlBBRnpWeDR4citwb3hPTmVBZkpPQU9uOFl4endpdmpzYXdPemRIbXlxVlVkaFRlNmFnUmZIWmlIYktPQ0ZqUzc4YzVNYkpoM3dxMEUyek94alJ1OU1IUm9DRWhZZTl1T3BOUTJ4TVdBQS9uVitOcTdvYllJb0FWWGVzQ3FpY3NIMGZHUWFHRUlTY05RajRvVU5qWGgzUi9vaXpWbzdudU9MakhoNlZDWUdaT3RoMFNucmd3c01xTGk1Yyt4MXJUK01za04rM0xPc0hsNHhmZEhWYlIwbkFQanp1Wm00YVlBRml3NzdjYzh5WjlLbzc3NlpPcnd6TVJmZHJUbzh1OTZGMXpWS2dXUWJHWDQxeUlZcmVwblF3NjVEbFRlTURUVkJmTFhQaDI4T3FOZDZjMlFiR2Y0N0pSZEQ4d3dvUGVUSEw3NnIwNXl6ancrMzQ4NkJWaHoxaUxoenFWUGx4SlZ0WkxpMm53WGppb3pvbDZsSGdWbUEzU0RBSUVRTU5GdnJRbmpnUjZlcW4rNDR5NHBIaDl0UjR3dmo5aVYxV0ZjVHVlNklUZ2E4ZG40MkNzMDZQTFdtQWYvWnBqMEhNM1RBZXhOemNYNW5JMG9PK1hISDkzWHdjNmVEdHNqSVZMaHZpQTMzRDdYQkZRemo3aCtjV0hJa2dDNFdBZmNQdGVPaTdoa29OT3R3MkNQaWYzdTgrTXQ2VjlJOTRyd0NJMjQ1dzRJeGhVWjB0dWpnRFVtbzhJcFlWeDNFWjN1OEtwbXNaOEJyRjJUajRoNG1iS29ONHRxeVdrWDk4SHlUZ1BjbTV1RHNmQU0rM2UzRmZjdVY2YmRINUJ2dzlzUWNaQmtGdkx5NUVYL2IwSmlXUG1udC9EQUt3TmZUOG5CZWdSR2lCUHp5ZXlmOG9vVHIrcGt4cXBNUjJSa0NqbmxFTERzV3dFdWJHMUZlbHp4YXRiWDkyRjdYdUx5WENWZjFObU40SndNNm1YUndCY1BZMnlEaXZSMGVaSFBwL2hNWmMvdGw2bkR6QUN1bWRJdnNaM29CMkYwZndpZTd2WGk5M0syWlZlcmp5Ymx3ZE10QVNBSnVYVnlIci9iN01DelBnTWVIMnpHbXlBaFBVTUxjQXo0ODhWTURuQUVKRTd0azRKZG5XWEJ1Z1JGV0E4T3VlaEV2YjI3RUo4MUVLTGRsclVWbGdGbkhVT01MdzI1VTdrbFBqTXpFczZPendGaWtUK2JzOCtHaEZmWGdmVTNiOHR0bUhjT0hrM053WHFFUjMrNzM0WmZmT3lHd3lObm5zbDRtak13M290QWl3QmVTOE8wQkgvNXZSVDE4YVh6NnlEY0p1SG1BQlJkMU42RlBwZzUyZzRCRGJoR0xqL2p4OFU0UDFsUW5ONENtc2gvb0dIQjlQd3R1UGNPQ0FkbDZlRU1TZHRTSDhNMStIejdmNjBXRk4vblo3WUxPUmx6Zno0TFJCVVlVV1FUNFJBa2JhMEo0WTVzYjMyaWtOaCtRcGNjSGszSlFaTkhoVDJ0ZGVIMnJHMWxHaGxsOXpIQjBNMkZJbmdGNUdRS09lVVc4VnU3R3F3bk92VjJ0QW00N0l6TC9lOXIwTU9tQncrNHdWbFlFc0s1YTZXdlByNkVpczREM0p1VmlZSTRlbit6MjRzRWZsZkl2bmJMN2VKRE9NMTFiNUVxcTlNM1U0WnErRm96b1pFQnZ1eDY1SmdGV1BZT2VSYko3TEQzbXg5MC94TTlOSFhGZnVMQ3pFYjhaWXNNNWVRWVlCSWE5cmhES0R2bngrVjR2dG1qOGZuVE1MdTFsd3BxcUlHNVpWQnNyYWRMVkt1QWZZN014cXNDSVRBTlRHWUUvTDg2Ti9iOHhKR0Y5ZFJEM0xuTmlWME5jS0RVM3grVzBSWDZNTFRUaVgrZG53MjVnZUh4MUF6N2FsWGhQU0VmLzVwc0V6T3hqeHVTdUdSaVFyVWUrU1lCZmxGQmVGOExRUEFQZTJlN0I3MWMzeEQ3L2o3RlptTlhYakczT0VINitwQTU3WFdxQlBiMkhDUytPellLT0FVLys1RkprMDBnMlBrQmtEMzl4VEJZOG9vUmZmT2ZFanhVQjlMVHBjSDEvQ3k3b2JNU0FMRDNzQmdHN0drSjRkR1U5dmp1cWp2OXA2elBGNkFJRDVsNmNEejBEMWxRRjRmaTJHZ0lEN2hsc3c4MERMQ2kwQ05oYUY4SUxHeHZ4elg0ZmNvd01kdzJ5NGJKZUp2U3lSNTRMRngveDQ4bWZHcEkrbTdlMWZUMXNPcnc5SVFjRGMvUlljTWlQMjViVUlTd0JNL3VZY2VzWkZnek5NMENVZ0RWVkFUeTd6b1hWc3VlSWRKd0Qydm9jUXFpWk1tWEs2Wm1pakNDSVU1cXlzcktUeXIzdXBHb3NRUkFFMFhxS2k0dkhTcEwwQzhiWUxBQ1c1ajR2U1ZJMVkreHpTWkptWjJkbkx5SG5DQ0tkOEErQnE2NS9MNlhyN2I2dUVQbXlWSSs1N3h4RklsdnRpSHdEUGl2T1EwNUcvUGpqRGtrWThWbWxwdkxpbGdFV1BEYzZVeFVWSitkQW80anJ5bXF4dVVreE42MTdCdjQ3SmE1VSsvZFdELzV2aFZwaFpoU0FiZGNVeHVvUjEvckQ2UDFSUmV6djV4WVk4TmFFSEhTMzZsVGZqZUlKU2JobldUMCszYU5VbUQwNTBvNzdoOWhpcjU5YjM0aG4xN2xVMzNkMHk4Q3I0N05SWU5hT0JLdjBobkZsU1kxQ3VkSFZLbUR6ek1LWTRUd2tSWXlFaVhoeFV5T2UvQ24rMndJRGRsMGJ2Ky85alNKdVhGaUxUNHZ6VU1TMXd4bVE4T3FXUnZ6ZjJYWVlOSnI0K1Y0ZmJsMVNwL203UldZQmIwM0lVZFVJNW5sMWl4dVBybXBRdkxmKzZnTDBib29jQzB2QWxHK3E4WjhKT2VoalY0L0ZJYmVJc1hPcVVCK1FNTFY3Qm1iTHhyNGxCTU5BOXcrT3BjWEJvQzNqdVhsV1FkSTVwc1dEUDlZbk5LQzNsbFRHYVhTQkFTWFQ4Mk92dDlTRk1IMXV0V1k5N3dLemdFV1g1c2Z1VlFJd2FIWUZEcnZqNi82TWJEMys1OGhGRDV0MmYxVDd3bmg4ZFFNK2xpbW9NM1JBcGN4cEJBQ3kzajRhKy84OWc2MTRlbFJtN1BXOXkrdnh6blpsM3hXWkJXeS90akQyZW5WVkVGTytxWTY5dnFhdkdYOGZtd1Zic29VR1lFTk5FQmQ4RmY5ZWpwRmg5L1ZGTWFYL3NtTUJYRHl2QmdEdy9XWDVPRHN2a2k0NkdBWUd6NjdBTVEwRDNkMkRyZmlUclAwUHJXeFFPSkswUlVhbVFsZXJnUEpaOGI1YVV4M0VpeHNiOGRvRjJacjlNKytnSDllVzFhcmUxelBnK2ZPeWNQdVp5WTlFUHh3TDRMcXlXalEwcFJlK3JwOFpyNTBmenl6MHpGb1gvaXB6YW5qdC9HeGMxODhjZXoycnJGYmhGUGJocEJ4YzB0TVVlejF1VGxYSy9kS1crVEdyanhsdlhCaS9qMlJ5M0NjQ3R5MnB3N2NhdGRMYjJvL3B2a1pYcTREM0p1WnFsc2hLeElEL1ZxaU0wdmNQc2VGM3crMHdKZ2lPWGxNVnhCVUxhaFJ0R0pTangvSXJPc1ZlZjdqVGkrK1Ardkh5K0d6VmRkWlVCMUZlRjhSTi9iWHZOWmxzYmN0YXl6UXc3THVocU5YUm4xY3NxTVhpSS9GNTI5WjFmbjAvTS80bFd5OS8yOUNJcS9xWVkvc3J6MTgzTk9LWnRlcXpTbHU0YTZBVmp3MjNxd3pZY3VZZThPRlhTNTJhZTBaYjlvTW9tUWFHOXlmbFlrSVg3WDNOTHdLdmxidngxSm9HbFNIY3BtZDRjVndXWnZVeGEzNFhBTjdhN3NIOW5MUFZ2ODdQeHZWTnNzY25Bcyt0YytHQnMyM0lUSEQvbHkrb3daSWpTbVBpblFPdGVISmt4R2pXRXQ3ZTdsRTRmZjM1M0V6OGVwQTE5dnFTZVRXeGNrM3BrdDFSK3RoMXVLYWZCUmQyTnFLWFhZL2NEQUZCU2NLZUJoRmY3ZlBpbGMzdWxNOVY2VHJUdFVXdXBBSUQ4T3pvVE54eGxsWGg1S3BGMUNrWjZGajdBZ0Q4Y2FRZDk4bWVaWGptSHZEaDN1WDFxSlRKY2Y0WlRQNzh3Ky9QTGVHTGZUNzhiSEg4T1NQWkhKZlRWdmtoUDV2NVJhRDdoMGRWVHFqcDZGK0JBUThQcytNM2c2MndObk4yaU43ajhId0RGbDhhUDNOL3VzZUwyNzl6cWo2LzVxb0M5TXVNM0xjb0FWM2ZqNitIWk9NREFKdG1Gc1Q2YkUxMUVCdHJncmhsZ0VWekhydERFczc2cEVMaENKM0tNOFVIazNKd3FleDhkdjZYVmZqNzJHeU0wamhYUExlK0ViZWRZZEY4M3RyVklHTFMxMVdhRHRxcHRPK1Y4Vm1LczhOdFMrcHdYWDhMSEYwelZOLzNpOEFsODZ1eHFqS1lsbk5BVzU5RFdzdTVIOTJzZUgyeUdkZGFDamxFRUFSeEtuS3l5ZXhUUHhjYVFSREVhVTVKU2NueTB0TFNXOTF1ZDVFa1NYY0NXSlBzODR5eGZBQy9aSXlWMWRmWEgyY1FWMk1BQUNBQVNVUkJWSFU0SEs4NUhJN0pNMmZPYkozVmpDQ09BNjJKSUZ0VEhjUlZwVFdLQ0cycm51R1JZWGJWWjIvcWI4Rkw0N0tTR2dDQVNNVEdmeDI1TWFXaHdKU2Z2N2FmV1ZPNWZIa3ZjOHdwQUlBaUNtTklyaDZmRitjMWE2aTI2QmxldXlBYlo3V2g5TVRFTGhuNGVISnVRdU01RURFaXozYmtJVWNXU1RJNDE2QlFURFhUUGJoL2lBMlg5NG9ybUFaazZSWDNuYUZqbUROVjdRd0JSS0pSZm5lT3RqTUVBRnpaMjRTeGhXcWxVcWFCNFl1cGVjMHFuQURnVjRPc3VQVU1wVkl4TnlQK2d3SUQ1ay9QMTNTR0FJQnVWaDBlR0JwUjJHcFViMmtXeGdBSnFldEYyanFlZXRiNjU1WjBwY2xPZFp4NEpmR2dIRDArbUp5clVweDJzK293ZDVweVBYbERFaHBsU3VMT0ZnRnpwK1VsVkY0RGtVaTYxODZQWkFkb0tVTnlsWXJVTEtPNnYvdG1LZGV2VFdiQU9xL0FpTmNUR0l4NCtuSFg2V0xWS1JTZ1hXVDNMNWRUQmdHNGFZQzJZdjNXTTZ5SzEySFpKRytyakV3Ritkb0VJcW05MzV1WWs3Qi9wblhQMEZRV3Z6SSt1MWxqQWhESm9QTGkyS3pZYXo3THdNaE84YmxyMGdGWDlGYk9qWXU3eDE4ekFPTTZLOXVpYjg1YTFReHRuUjlEODVUek10blhUVHJnM3hkbWE2Nk50dlpqT3EvUjFTcWdaSHArcTV3aEFMVWNlL1FjTzU0Y21kaG9DVVF5cTd3MUlVZnhIcjhIamVoa3dML09WenREQUJHbnpFVE9FQUR3aHhHWm1nYjhWTlphVzNZWCtaNlV5bThYV1pSejVyZG4yeEk2UXdDUnFObDA4TXI0TER3M1dyc3Y1VnpjdzRTL2oxV1hUa3RsUDlBeDRMOVRFanREQUJGSHVudUhLSjNsZ01nNi9HQnlUbEpuQ0FDNDdReUx5bEJjS052N1RicUlZMndpWndnQXVLcTM4amNlUGNlTzUwZG50dGdaQWxDdkliNi81SHRPdW1TM1djZndqN0ZaV0gxVkFSNFpabXVLamhlUW9ZczRrd3pOMWVQeDRYYk1uNTZIcTNxM2ZLL1dJaDFudXJiS2xWUjQ4R3diN2hyWXZETUVBUFRMN0pqN3doOUdKSGVHQUNMcjk3UGlQTVY3UGV6S2MxQlhhN3pqZFczUWZMZG1qa2RKUlg3STI1K2hnOExoUDBxcS9XdlZNOHgyNU9LUlliWm1uU0VBb0hmVEhCbk1uV2Y1OHhBUU9lZklaYnlPQVdiWmJ5UWJIMEM1WjR6SU4rRFdNN1NkSWFMM01WVjJ4a3IxbVlMZnkxKzdJRWZUR1FJQUhobG1TL2k4MVM5VGh6c0hXbFh2cC9QWk5ObytMUmtKUk9iT2MrZkd4ejZWYzBBcXp5RUVRUkFFMFZHaEhZc2dDT0kwWWRteVpTNEFyd040ZmNxVUtVTVlZM2NBdUlFeHB0WUd4dW5VOUxrNzZ1dnJxeHdPeDJlTXNVOUxTa3FXQURqOWlzY1NIUTVSYXQxai9wcXFJRjdZNE1LajU4U2RJSzdvYmNadlY5VEhuQ3Y2WitsVlNxVEdrSVNmS29Qd2loSUdaT25STnpPdXRPbHUxV0ZDbHd5VUhZNlU1M0FGcFpnaVB0UEFjRVZ2a3lvSzZJYitTbVgwWjNzamZ6Y0trUlQxY2tXK0tBSHJxNE00N0JIUjFhckQ4UHg0ZlZNOUE2N3BaMVprWVdpT0FyT0FkeWZtSkhRMGtOUEZJdUNSYyt4NGVHVWtVcVV0Q3VLblIyWGlxMzArU0FBNmNjbzlMVWVJMW5CTlh6T1dWeWlqcy80Mkpnc0RjNVJIM0ozMUlXeDFocENiSVdCRUo0TkM2WDlqZnd2ZWxrWHR1ME9Td25ETjYvd2tLRk9zWGRyVGpDZCtjcUgwa0I4dmJHekU5QjRtZExib2tHbGtTVk94TllZa1BMRzZJZVVVNGFtTTUwTXI2dkdQc1ZuSU13bXFhTUJBR0RqaUZpRktRQ2dzb2RvWHhyY0hmUGhzcnpvaXNDMmtPazdyYTRKNGJuMGpIaGtXVjVxUEx6TGk4ZUYyUExVbXNoNkc1Um53OFpSY1ZUM3NSMVkyeEtLM0dJQjNKdVlvRk05aENTaDNocEJsWk9ocTBTa1VzaVB5RFppckVSV3BSZTlNNWYwZGNhdTNUVjdoTFhmVStPVkFxMklPU1FCMjFZZHd5QzNDTDBiVzA0Z21oVzBsRisyZXdSbTJBcktJMWEvM2V6RWtOeTREYitodlVXUTZBQ0laT1BySjVGeElBdWJzaTl4M0tqSXlGZHhjcEtPVzdZNWZuNWYwTkNsU1I5L1UzNktLRXEzd2hyRzJPZ2lqRURFS3llWFVqTjVtM0xPc0h1Nm1kTlJ5NURYSUozYzFxWXlKb3dyaWl1OUJPWHFGTTVJeklLVmNzN3l0ODZPMWN0eW1qemluM2JrMEhnMmFTaittNnhvTXdCc1g1S0FiWjVUeWhDUWNjb3ZJTWdvS1EzRVV2d2lGWTZTamE0WkNqaVREMFMwRGwvUTB4Y29XNUp1VnYzMW1HeHdVbzJRWkdTN3FibEprZlVwbHJUVUVKZHoxdlJOM0RyS2lwMDJIM0F3aHFaRTBHQWIrdDhjYnl4eVE2anJuWlJEUEhwZUk3bFpkYk8vaXg3RXQvSDY0WGVWMEVwYUFsWlVCN0hPSnVLQnpoc0lJMTVYN3pWVDNnOGVHMjFVR3J6ME5Jc0tJOUUrRzdPZEdkRkorN3ZFUmRrenNvbTNnNG5ua0hCcysyZTJKWlRkTDF0ZGhLZExYY25uZVRXYXNuZGdsQXc5cnpQOGpuakE4SVVuVjdpZ05YQVIwc2owbkhiSTdOMFBBRjFOek1TeXZlZWVuWVhrUkp3TWRjMkwybnVTbGFCS1I2cGt1RmJtU0NuZWNwVFRHK2tWZ216T0lhbDhZb1hCa1hmZHBtZ3VWc2dOb1I5a1hKbmZOaURrYVI2bnloVkhoRGFPSFRhZHc5Qm1jbzRkUmlNdHp6bWFzY0p6OTYvcEdETTAxNE14c1BVUXA0dkFzSDg4RGpTSkM0Y2h6WlgxQXd1cW0wZ055a3MxeElIWDVrYXo5UUhyNjk1WHgyU3BEdWdSZ1kwMFFPK3BER05ISnFIQUM5emZkSSsvTWR0aXRmbmpKeVJCVWE3dFJGcm5RM1AwbGN4enlpVUNsVjFRNG1zZ2RuVk41cG1BQWNybXorS0NjdHUvbDEvUzE0UG4xeWpOMXlzK21uQXh0N3RsMFJDY0RPbHNFSFBXRVV6b0hwUEljUWpUUHlSWlJUUkFFSWVka3puaEREaEVFUVJDbklXVmxaWnNBM0QxdzRNQUh1blRwTWswUWhGa0FMZ1dnRHBXUDA0a3hkaWVBT3gwT1J5V0F6d1ZCbUwxZ3dZTHZRTTRSeEFtaUxTZXdmNVc3Y2Y5UU8weE5lcFJzSThPWVFpTytiNnBGK3FkUm1Rcmo4c3JLSUc1WlhCdFRQUGV5Ni9BL1J5NzZ5eUloT2pkRnRYaENFdjYzeDZ1STdMaStuMFhoRU5IWkl1QkNMbEw0L2FhYXczY010TVlVbFVCRTBYWGpvbHFzcW93WXpxeE5XU0V1azZYMTdHSnBuUkhoOGVGMmhjRmZRaVJWOWV2bGJyaURFaDQ4MjRiL096dXVqTHlodndWUC91U0NWNVFTWmdmNDdtZ0FMMjVzeEpxcUFBYmxHdkRKbE56WWIvUzA2VEMreUlpbHh3Skp4NnNoS09HZDdSN2NNMWdkV2JQVkdjSWZmMnJBNE54SVhmWW9nN2lJcGVINUJselRONjRzRkNYZ3Z1WDFlRTlXMC9uK0lUWThPVEoramM0V3RURk5pMXAvR1BjdXE4ZThnejRzdkNTZTFyWnZwZzRXUFlNbkpPR3BOYTZZTVI0QUZsNmlqRnkrZFVrZDVoLzBRNVFrbFNLd3JhUXlubC90OStHci9UNElMT0tjc3ZXYWVFcnJqVFZCVFA2bTdhbFBrNUdPY1FLQVo5ZTVrR2xnK0pVc2hmRURRMjM0OFZnQU5nUER2eTdJVmlnWUpRQ1BybXhRMVBpK3NiOEY1OGtNMTRFd2NIMVpiY3dRMHk5VGh5ZEdadUt5bmlaVWVzUDRjR2ZMeTRVVWNZNFkrMXpxOGdnNW5JYllKVk1leTQyTkFIRDUvQnBGeldTQkFiTWR1WmpZSlFOdmJsUFdoT2VqbytXT0Z1L3Y4T0RoWWZhWTRycTNYWWV4aFVhRmM5RjEvWlJHeFFVSGZhanlSZHFXaW94TUJYZUN0UWtBRzJ0RHVPY0hKL1kzaXRoMVhXSHMzb2JJakdmUnlHazViMjMzNEpHVjliSDFPS2xMQmo2WW5CT0xuTlN4aU5QUlhwZUl2UTNLUlN1WHZkTTFNb2VjbWExSGhpNmk5RCtmay9sTGovcmI1R0FtcDYzelEwdU9oeVhndlIwZXZMbk5qYjB1RVRQN21CWEc4Qm05emJodnVSTStNZlYrQk5KemplazlUUXJqczA4RUhsNVpqNDkyZW1JR3NnbGRqSGp6UXFXQlNyN0dHSURuemxNYS9SdUNFaDc4c1I1ZjcvTWgwOGp3Lzhabnc5RXRQbjYvUE12YUlzUGxyZ1lSYTZzQ21OVlhIZkUvLzZBZno2MXo0YkhoZHNXMWVZTkpxbXR0OWg2dndpRE1wNkYvcmR5TlA2MTF3UitXRUF3cmphS3AvbllpSjczRlIveDRmRlVETnRlRnNQM2F3cGhqcEZHSWZLYzFtYi9rRE04MzRMZG5LdzJwVytvaXRlNjNPaU95OXkrak0zR0hMSHAzemo2bHNUeVYvYUJmcGc3M0RGYisvdlByRy9IbkpxTnFqcEhobmlFMi9LYnBNeTl2amh2TWV0cDB1SHVROHJ2Ym5TSGN1N3dlcXlzRE9DdEhqdzhtNWFKWGsxSFNyR080cWI4RmYybHlaRE5xV0xqQ1VtUk5QYi9lQmJ1QlllMVZCYkcvMmZUeHdYbDZWS2JDNFBYZDBRQWVXTzdFcmlaNWwyMWtlT2JjVEpXamlZc2JxR1I3VHFxeVcyREFXeE95VmM0UU8rdERLRDNrUjRVM2pENlpPbHpaMjZ4b3gzbUZ4alk3UkFCbzg1bXVQZVZLTW14NnBvaGNkd1lrRFB0ZkJlcjg4Zjd2WnRYaHE0dnlVR1FSOE1HT2VOOTBoSDNCSUVRTXgvS1pWSHJZajVzWDFjRVRrcUJud1BYOUxYaGloQjM1SmdHdmJuRXJuTnZzbkpWWWJvemZVUi9DNkMrcW9HT1JNK2U2cXdzVWh2K1JuMWMyZXk1UE5zZUIxT1NId0tES3hDTnZmenI2ZDFZZk02N2tNcWVzcnduaTdoK2NzWEo2TDQvTFFoOTdmSzFIblQ3NE05eitSaTJIQ0dYN2cyRzBlSHdTN1JmMUFRblByWGZoclcxdVhOdlBnbi9LNXArMWFUeFNmYWJnblFua1NBQmUzTmlJWHcyeXhmUUdVV3A4WVR5L3ZoRTc2MFA0WW1xOEZFaWZUQjFNT3NTY285THh6Sk5JaG9vUzhLZTFMcnhlN3NiakkreTRTN2EvRGM0MTRLakhuOUk1SUpYbkVJSWdDSUxvcUpCREJFRVF4R2xNZVhsNW9MeTgvRXNBWDA2Yk5pMURGTVZwa2lUTkFuQXBZeXhoV0F0anJBREFuWklrM2Vsd09Hb0FsQUNZcDlmcjU4K2JONi9xT0RXZklLQnJROHIvK29DRXRkVUJSWHJNbmpZOWdBQzZXWFVLQldXZFg4SzFaYldvOVllUlkyUzRkNmdOZHc2MHFpS0J5NTN4U04vM2RuZ1VEaEhuZHphaW0xV0hRMDNSTk5mM1U2WUFYVk1WakNtaWJ1TlMxTi8rWFIxV1ZRYWhZOEROQXl4NGVKZ2RuVGtqYTNrcmF0Qm5HcGpLT1BQM2pZMzRrNnh1OXpOclhaamEzWVNodVpGam90MFFjUmhaZE1TdnFUQjk0aWNYL3JFcHJ0ai9zU0tBZjI5MUs0endGM2JKd05KamdWaWtFVStkWDhLbDg2dlJHSlFVRGhGaENmakxoa2I4ZGIwTElRbFlWeDFVT0VUd3BTeHU0OUxJL25WRFkwemhOTEZMQnY0d3dvN2grVXFGdW56c0FPMDB3VjVSd21YemEyTGpkTXdUeHRteVRMMkZNb1dqSEY1WjZnMUpDUjB1MmtLcTR4bEZ5ekFiVE5WYW00UjBqRk9VeDFZM1lGQ3VBUmQyanF4bkJ1RGRTVG1xVk1BK0Vmamw5M1g0Y2wvYzRLQmp3TytHS3hYTVQ2MXBVRVNsN21vUWNkT2lPblMxQ3FqMVNhMnFTMjduTkx5SE5DTHErSWhEK1p4eCtwVy85Y0JRTy9ZME9IR3c2VHBoQ2JpNlJMdk9laWFuZUhiS3ROSkhQR0VzUE94SHNVeldYZGN2bm0zRnBBT3U1RktxdjcwdE1qN3BrSkZ0eFpBZ3JHMUhmUWpUNTFiSGFtWDdSQ2syL2tXeUNQN0xlNWtWaHZFZmpnVncvL0o2QUJGRHhlTWpNakdqbDlKWTRBeElzVWpJbmZWS1dadGxaTERvR2Z5aXBGbEtSY2VBTTdMMDJGZ2J3bmd1YW56eGtkU3laUUJ0bng5MUFhVWNid2hLdUhsUm5hSk5iMjMzNEpwKzVwaHh4NlNMR0JlWEhBbWszSTlBNm1NQlJFb0h5TGxubVJPZjdGWWFQNWNjQ2VDTzc1MzRyRGh1ckpDdnNZbGRNaFNSOHdCd3k2SzZtSHowZWlYY3NkU0o3ZGNVeGd3MjQ0dU1NT3NZdktLVWNFOWJXeDNFbFF0cWNFbFBzMEpHT3dNUzdsbm1qTW1oVDNaN0ZldXBqeXlyVEh1c05YNVBFaVZvMXBoUHgyOXJMZGQzZDNod3o3SjYyWFhETVllSXVvRFVabWNJUUMzTDk3aEVYRHkzR2s1WkpvUHVYQnI3UFEzeE5aM3FmdkM3NFVvSGtnVUgvVEZuQ0NCeWYzOWM0OEpMbXh2QndGQXJPMC9kY29aRjhkMWFmeGlYenE5QlJWUEU3YWJhRUI1ZDFZQ1BKOGRMS3ppNm1XSU9FWHhmaHlYZ1Z6ODRZODY0b2JCeVA0aG11eG5WeVlBaHVmRTV0OTBad3RVbHl0Snl6b0NFdTMrb3h4bFpCcHhiRU4rWCtibVViTTlKVlhiUDZtTldaTThJUzhBanF4cndlcm5TQUhmVUUxWmtaUWlsK1J6VDBqTmRxbktsclhoRUNZRndQSG84MjhqdzBObDJQTFBXRlRPb0huS0xHUDVacGVxN0hXRmZ1S20vUlhHdVArb0o0N2JGZGJFK0RqVTVhSHl5MjROT0pwM3FUSlhGT1N6VUI5UjltYWg3V3lKN2tzM3hWT1VIMy9aQUdJb01jdW5vM3djNWg3SE5kU0ZNbTF1am1NUDhQVWJGRk84TWNrakRJY0tVNUR5cmRZL3k4ZEVTRWRGbncraXpGLzhNR3BXUDZYaW1rSytiS0JLQXU1Wkc1T2cxZlMySzdFTGY3UGZoTjh2cVkzSjhkNE1ZY3g1Z0FIclo5ZGpXNUlpWGp2WWxrcUVQL0ZpUGQ1b3lTZkJaTzRyTTJvN0lMVDBIQUtrOWh4QUVRUkJFUnlXMVBNVUVRUkRFS2NPOGVmUDhKU1VsYzBwTFM2L1g2L1g1a2lSZEtVblNmeVZKYWt6MlBjWllIbVBzT3NiWWU2RlFxS0s0dVBpbjR1TGlaeHdPeDdpWk0yZW1IaEpLRUVsSWxsNHpHUlZjV3Nkb1JOVkYzVE1VU3BuWHlodWhZOEFUSSt6WU9Lc1E5dyt4cVF3QWMvYjVzS1lxcnJoWVd4MTNjQUFpaXBHWnNwclFOM0JSZG04MFJWU2NrYTFYWklkWWVpeUFsWlVCL1B4TUM5WmVWWUIvak0xU09VUHNjWWw0cXhVUkdSTzZaQ2phN3dsSitNZEc5Ukl2T2FpTVVodlVwREIzY1FvVENWQTRRMFJaV2Frc1l4Rk5JKzdUMEVRR3dzQ3Nzb2l6QWYvM1hRMGhQTHN1NGd3QkFNZThZY1hZNVprRVJVVFZORms5V1ZkUXdpdWJHK0hvbG9FRjAvTXdaMnF1U3VIa0Y0Rm4xaWhUNGxvMTZtNy9aWDJqWWt3dDNHY1MxZUhsRmR2TjFXRnZMYW1PWnpMYU0vOWRPc1lwU2xnQzd2aStUaEVCeVk5SGZVRENGUXRxRk00UVFLUUd0YnljeHU0R0VhOXUwVjVQaDkzaFZoc3ErSWczcjRiaGhKZGhja1ZsdEpST2xBbGRqRmg3ZFFGZUdKUFZiSHI1VEtPeUQvaTErODUyWmFhTHkzdVpZMm5STCt0cFZtUWQyZXNTWTJudzB5RWoyNHJXK3BFQTNQMkRVNkhNbFg5T3ZwNm5jVTRMZjE3bndzQWNQZDY0TUJ1cnJpeFFHUk1BNEprMURUSGpZR05JaWtYSFIrbWJHY21BdzBkR1JobVlFNW5MWXptSGlMSkRxVHRFdEhWK3VEakQxNGFhb0thRHhzb0s1Wmlka1IyNWwxVDdNUjNYMEROZ2pNeXA4YUJiVkRsRFJGbFh3eHMrNG5QbG9oN0t6QjBySzRNS1p6RWdFZ1c2dGpwK0RSMkw3MmxhYTNxZlM4VFZwYldvQzZnZEpqN2I0MVhJb1hYVnlyMVNuZzY4UGRZYWI3dzFKOWlUMnVPM045ZUZjTi95ZXNWN0pRZmpmZjMranBabjMrSEpNakpWdVluN2xqa1Z6aEFBWU9XRXN0ekFsc3ArME1ra0tESjNoYVJJdGhJdDZ2eVN3aGtDVU82SkFQRFdOby9xbkxyb3NFOWh6RTIyajcrNTNhUElURmJyRDJOTjB4d09TNGhGcGwvSTlkbkxtNVVSOTNJMjFDWmVSMER5UFNkVjJYM3ZFS1VoOTduMUxwVXpCQkRKdENIbnNDZE5xYmlhYU9tWkxsVzUwbGJDRWpDSDJ4ZCtOY2lLalRNTGNOOFFXOEt6S3RBeDlvWGJ1WElmVC83VW9HbW85WXZhRHFhOE1aKy9wMlMwcEFKanNqbWU2bm15dWJhbjJyL0Q4Z3lxK2ZYcnBVN1ZubURqSFRPYTJza2I1RDBhNTJFK1V3MmZSYWExNDNQZmNxZmkyV3RGUlNBMkg1d0JDVjgzWmZoSnh6T0YxbDcrKzlVTk1Ubks3K1gzTGE5WHlQRmtlM2s2MnFjbGF4WWU5aXZPOHZ6NjFucWVCVnArRGdCU2V3NGhDSUlnaUk0S1pZZ2dDSUlnVk15Yk44OFA0QXNBWDB5Yk5pMGpHQXhPRndSaGxpUkpsekRHMVBuc20yQ01NUUFqQUl4Z2pEM21kRHFkRG9lalZKS2tlVHFkYnY2Q0JRdU9IcTk3SUU0UGtqM0VKNk1UVnlzMHFoemdhem9QenpmaS9sbDJWWnJNS08vdjlNUWlkQlR2Ny9EZ0wrZGx4bDVmMDgrTUZ6YzFZbHlSVVpGK3N0WWZ4dWROeW9ZUm5FSkV6NEJOTXdzMWE2QUR3RTlWUWR5NHFEWmhWSWNXUTdsMHd5V0gvSnJmUDhCRi91UTJwZlhubzBvWXRGTmM4OHIrYUoxdXJYUzBqNjlxaUpVRTRhK3ZwUURhM1JCQ29WbWUzVU9IcmM0UWV0aDBpdWlwU204WTh5N09WMFEveWpucUNlTzJKWFZZenhuTE1qbUR5VjZYaUpjNHB3OExad2pTSjRqY2NYTWRZOUduMXhjNTFmRk1SbnNWTlUzWE9QR2Z1Vys1RSs5T3pGSDlyY29YeHBVTGFyQ3hWcDFKaFM5ejhNOU5qUW1qQjl1Q055UXBGSlE2Z1lGM05lR3ozTWpYd0hzN1BKamFWRnM4aWxFQWJqL1RncHNIV1BEMmRqZWVYZWRTT0lORXNYRnpqVjliOHcvNlVPa054NXpCc293TUYzVTM0Y3Q5UHR6TVJkNi91YzBkYTNXNlpHUmJ5REtxWitYczNWNnNySXpQRFpOT09YZmwzU0NYc1g0UnVIZXdEY1hkTXpUbnVrOEVIbDlWanplMktZMjBPK3BENkd5Sjk4R0FMRDNHYytVdzVKeVZvOGZBSEwxaXplMXFFRFhUVGJlV3RzNFAzamttSTRIODR1VjRWUG1kam41TTlScDlzL1NLL1dIWnNZREdOeVB3MGs2K3hzL21aT2ludTdXTjh2c2JReGd0aTQ2UDFodm5qY0tCTVBDenhYV29hU292d3h1RWVBUEZQcGVJc0JTUGp1MGxpNDV1ajdYR0cwSVNHVWpiNDdkZjJkeW95a2IwaDU4YThNMEJMOEpTNUV6VFZrWjJNaXF5TysxeGlZcTAzbEg0ekVmeTRVbGxQeWp1bnFGd2dQdDhyMWN6YTVRV1JpSGlFQ3ZuVTQweUR6NHhzbDlHSFdPdGVnYWpBRTBIaG45cU9FWk9uMXVEY3dzTU9PZ1dzYWVwSE1aZ3J1elkwbU9KSGJXU3JTTWcrWjZUaXV6dVp0VXBTc2swQkNXOHZGbmIwTnc3azg4QWtsNkhpSmFlNlZLVks2bnd5S29Hak94a1ZEaFk1NXNFL0hHa0hmY010dUt2R3hyeHhsWTNlUHZ2aWQ0WGV0cDBHQ1FiNTBOdXNkWGxUbmo1eXQ5VE1oaHIzaWtpMlJ4UDlUelpYTnRUN2Q5eG5GUG02cXFnNXJtYWQzU0xac0hnSFNDMHRnNkJtNzU4bVlmV2pNLytSaEZ6T0NmbUNtOFlJejZyeEtBY0F6YldCbEhqQzZmdG1TS3lsOGZiOStVK24wTE9SUGJ5K0pxeUdoaXFaTTNiemNtYTZGNmVydmJ4TWxRQzhOc1Z5ajJYMTRra2V1UnM2VGtBU08wNWhDQUlnaUE2S3VRUVFSQUVRU1NseVRuaWN3Q2ZUNWd3d2FUWDY2Y3p4bVlCbUo3TU9RSUFHR1BaQUdZeXhtWktrb1RpNHVLTmtpVE5BekN2dHJaMitabzFhMUlQR1NWT2E5b1NjVzhRZ0VFNVNtWGxIbGZFV05xVmkzYVkybDNiMExXaU1vQW5mM0xoeHdwdEk4d251ejE0YWxSbXpIaHdWclllZzNQMHFoVGY3Kzd3eEp3RStFZ0xlZlNyblAyTklwNWQ1OEovZDNsYkhjWFBHOExsNmFMbEpJcUU5NFFrVmExVm84RFVSZ1pSVzltaWRkVjNkOGdWVHBHVTJWSERRcDZHY3ZoZ293Z1V4bC8zemRKanF6T2tHanUrN3FuOE4xN2Q0c1kvTnpXcWxIVVdQWXRGeVVmNWNLZEhwVGptTTBRa0dvZjJ6aENSNm5nbW95M2xhRnBDT3NaSkN6NDZPTW9IT3oyYXpoQUFGTFhBd3hMdzViNjIxeHJYd2gyU2tDOTdyZVdIRW01R0EzL1Q0am84ZW80ZDl3eFcxaTgyQ3NBZFoxbHhkVzh6ZnZHOUV3c1BLdzFaL0R6bW85dEVDZmhvbDBkUlIzaFdIek8yMUFaeHZreHg3aFVsZkNDTDNFNlhqR3dMT1JvZCtCWm5hT2NOVlBMdWxiYzlRNmZkOXJBVU1VWStzOWFsY2lRQ2dHMTF3Vmg1RmlBU0hYdXBURkZjWGhkQ1Q3c3VKdk1HNWhod2ZtZWxBYW4wVUdwMTR1VzBaWDd3NjhtUXdNak5HL3VqOGlzZC9aanFOWGpacDVXK094SHliNnBrYUFJanRpK0JET0tYNzZhYW9DSWpCVzhreU9OK0x5UkZEQ0RSVk55NUdRS3lqUXpPZ05RdWE2MmxrYUh0OGR1QkJQdlFxc3JVSHdWNHg5Rk5DUnpvK0JUNjhydFBaVDhZeVRtUWZONEtRMjZXVVFCbmc4UmVWMnA3dVYralZJUlhsRlJPSXVsYVIwRHlQU2NWMlgwTzV5eThvaUtRc1BSWS8weWxlbk52Z2pOUlcybnBtUzVWdVpJS05iNHdKbjlUamIrUHpWSmxEY2d6Q1hodWRDWnVIR0RCOVdXMUNzZThFNzB2eU5jZkVERkl0N2JpQ1YreWdXOXJNblJNdTN5Y25HUnpQTlh6WkhOdFQ3Vi8rM0pyNDRjRXprLzhubERiNU56bjRad1hqTHpRUXZNT0phMFpuMFQ3UmFVM2pFcHZ2TzNwZXFiZzI4NW5MTkxheS9mSjF2WEJCUDJkcnZieE12UzdJd0dWdzFleTg2K2MxbVNJQU5yK0hFSVFCRUVRSFJWeWlDQUlnaUJhekpJbFMzd0FQZ1B3V1ZQbWlBbU1zV2tBcGpIR0JyVGdFa01aWTBNQlBKeVhsK2R5T0J4bGpMSDVBT2FWbEpRY2JNKzJFNmNlZkRSWlM3bTBwMG1SM2p3a0FhdWFTanp3TlZKNWxod0o0SVdOTG55dkVYa294eG1ROFBWK3I2SlV4bStHMkhCWnIvaHJVUUxlM0JwWHVOaWJxZit4b3o2RWYyeHF4Q2U3dkNvRGZVdmhiZHg4MUhnVVhwa3JUeXNkNU9xc0duV0FtOU01ODJsUmt3VnBoYmpveG1wZlBBTFNyR093RzVnaWl1Z0lsd0s1ZDFNVVRuTmpWK3NQNC9WeU4xNHJkNnZTYUVmUnlwd2dUenVkcU0wYWVrRUF5dnEvZ0ZxWm1pcnBHTTlFNk5xcHNGNDZ4b25uSDJPejhEUE8yU2pLdllOdFdIbzBvS21vSzVEVjF6M3NFVnY4ZXkybGdidGVwbEhBRWE3a0FyK1d0V3JCLzJtdEMyOXRjK1ArSVRiY2ZJWkZFY0dYWnhJdzI1R0xtU1cxaXBUY0FqYzV0SFRMNysxUU9rUVVkemVoa1d2UXA3dTlxSlBkUjdwa1pGdmc1L0ZlbDRnVlhIa2VrZE1BUjd2S29tY0oxeWtRa1d1ZjdQYmk3eHRkcWtnL09WdWRTbUYzUTMrekl1UFEyOXZkdUdtQUZVT2Jvdi9PeXRHclNnSE5QNWcraDRpMnpBL2UwSkFvRWppTGsrT2hzSlNXZmt6SE5manZKN01UODNKU2ZydDhNL2lNRGxGYUtrUDU5VnpKYlFJRkdobWZqbnBFUlczeTNuWTkxdFVFMjJXdDhZNVJ2SUVxeW9sYzUyMkJUK2ZPMzJlVWFtNDhUREpEVUNyN0FlK1FVVjdYY2tNOFB6OERZZTFzV29EU0tPWUpTUW5MVzdRVWZ2aVRYUzdaT29xOFRyem5wQ0s3K1l4dXZPRXhTaGVMb0hLaTNkZkNMQjB0cGFWbnVuVExsZFpTNncvalo0dnI4TTg4QXg0YVpzTzBIaVpGbXdibjZGRjZTVDR1K0xJS3g1cEtzNXpvZlVHKy9nQmdTMTNySGFYNE9kb2FYMkE5WXdnMjQyYWViSTZuZXA1TTF2WjA5QytmZmVSd2duWEVyNkdhcGpuWndNM2hMSTA5SXNRNU9QQzdYU3JqazRqMmVLWUFXcitYSDFVOW0rclQyajVlVm55OFM1MTFKcEVNNVducE9TQktXNTlEQ0lJZ0NLS2pRZzRSQkVFUVJKdG95aHl4b09uZmZaTW1UZXFwMSt1blM1SjBFWUJKeldXUEFHQm5qTTBBTUFNQUhBN0hIZ0RMQUN4ampDMHJLU25aZ3ZZdFkwK2M1TFNsL0VDbWdlSHBVWm1LOXhZZDlzY2lQN1FNeW1FSitQYUFEMy9mMktpbzk5c2M3KzN3S0J3aXJ1MXJWdng5M2dFZkRzcHE0RFltVUppdXJRN2l4WTJOK0hxL0wrVUZVY0VyYkJKRXF2QVJlWElqb0YrVUZIVmlNelRLQVBUaElwR3F2SW1WMHZ4ZEgvV0lNWWNJSUJKZHMwMzIrMGM1ZzNMUEpxVlRJbWVBdys0d1h0blNpSGUyZXhKR0ZVYmhVNUkyQkNYTk9zVzgwanBSQ1FxVmdya1pwVk5yU2NkNEpvSTNNS1dMZEl5VG5CZkhadUhXQk00UVFNUm84K2FFSEV6OHFrcVZ3bHllSXBkUEU1d09qcmhGUlZyY0FyT0FiVTdsWi9nQXVVU3RPT29KNDZHVkRYaHVmU04rUGNpS3UyV1JXbm9HdkRRK0MwTS9yWXhkcnlXSzBkME5JcFpYQkRDMktSdU5VVkRMS2I1T2V6cGxaR3ZKNHRiWlZnMkRTWDFBZ2lncEhTRXlkQkhqWVVoU3AzbDJoeVM4dTkyRGx6YzNxcHhWdE5oY3EveE5lV1lmdnhoSkEzOXVnVEhtRU5IZHFsT1U0WEVGcGFUbEhkcEthK1lIYjBSTkpKZjYySlh5cE1vWFRrcy9wdU1hVlQ3bDN3Y25TRDhOcUtNazViTHRtRGVNL2xueHYvVzI2elV6Rmd6TFYwYi9iazhnUS9tTUw4ZTQrOUNxdVIweHBNU3YzOU91dzdxYVlMdXNOZDRRd3RkOGo5SWV2ODNhS2VzUUFEUndrN3JRb3IwWFZuRGpJVTlsbnNwK3dEc3dtRnFSTUlZSFpnQUFJQUJKUkVGVURhcktHMWJJTEtNQWRMVUtPT3hXdHJXWFhZY2MyUmtsMlQ3ZTBsL24xOUdnSEQwMkpjaW9sR3dkQWRFOVIxWWlTdmJuVkdRM2Y5UlBaTHk3dEtkeTc2cjJoVlVPZnFuUzBqTmR1dVZLVzFsWEU4UjFDK3N3SUV1UFI4Nng0NnJlOFl3UmhXWUJUNC9LeEMrK2p4eEtUdlMrd0djTGFNdVpMTnhDWjJVdERBS1E1RkVGUVBJNW51cDVNbG5iMDlHLy9GblRabEEvdCtnWjBGa21PME5TUEt2T1llNVpxSk5aTFdOVjUxbmU0YW9WNDlQUy9TTGR6eFJSV3J1WDh3NFJQWnZXU2JyYXg4dlFjZzBacW5vMlRWQ0NwNlhuQUo3V1BvY1FCRUVRUkVlbG5XSy9DSUlnaU5PTlJZc1c3UzhwS1htMXRMVDBzc09IRCtkS2tqUkZrcVFYSkVrcWI4bjNHV045R0dNM01jWmVBN0RKNFhEVUZoY1h6NTB5WmNwalU2Wk1tVEJtekJoenN4Y2hUaXZNclhUcnpNbGcrTFE0VjZIRWtBQzhzQ0ZlYTVsUFU3eXlNb2h6djZqQ2pZdnFOQTBBVmozRGhDNUdkTmN3Y254L05KQTBPdTAxenRDNGw0dnFxZlNHY2ZtQ0drejh1aHBmYVRoRE1BQ2pDd3lxV3NYSldNZWxrWjdlUTVrdEF3RDZaK2t4UTViSkloQUdWc3NpK2ZqeUdGcHBVMzgyUUdtZ1hwZkVlTUlyVGlxOFNvVU8zN2RIT2FWY2o2YS83K1BHTGl3QkQveFlqN1AvVjRGWHQ3ZzFGVTVuWk90eFlXZGpUTDNKMTdldDlHb3JHSG1sVXkrN3R2R0Y3eXQ5bXAwTTBqR2VVWGpkWXp2NEJ3Qkl6emdCa2NqTWR5Zm1xTXJRYktvTjRicUZkWXJhOERsR2hvOG01NnJTVysrWHJjOThrNEFKWGJUTDFBQVJROUZaMmEwVE9nZTV1ZHJUcHY0K2IyUnFib3JVK3NONGVxMExrNyt1VWtTcmRyZnFNRkRXUHQ2L1NrUDNEU0RpdUpXSVpjY0MyTXhGT3FkVFJyWVdHemQrdkt5SVVoL2cxMmVrWHc1dzh2aWQ3UjRNbWwyQlIxYzFhQm9UQ3MwQ3BuVE5RS1pNTG15cEN5V01hdnptZ0EvT2dLU0tEcGM3V3BVZDlxdkdKcDIwWkg3d1JqMnR1WkdiSVNocVJnTnhPWjZPZmt6MUdqdnJRNHBveXFuZFRSaVlvNzArZWFPQTNGaTlucHV6Ti9aWE8xZmQwTitzT0Rlc3F3a21MT1BEencxUFNGSmtPTW96Q1NwakdaLzFxTHN0OGx2dHNkYjQ3RWFKNU1LSlhPZHRZVGRYR21GRUo0Tm1PUVBlcURjZ0t6NW5VdGtQOWpjcWYxL3VETXZUMlNKZ1RHRjhQNU1BYk9RY3JXN1NtSWVQRExNclh2K1FodXdjUDFVcHIvSEFVSHVDVHlaZlIwRHlQU2NWMmMxL3RuK1dlcDNubXdROE5NeW1lSzhsRG02dHBhVm51blRMbFZUWlVSL0NiVXZxY08veWVzWDdqdTV4R1graTk0WDkzUGV2VHJLR3JIcUdDem9iWTZXcG9yVG16TTMvcFNWbjNtUnpQTlh6WkhOdFQ3Vi9lZGszc2F1NjVNYmdYSU1pQTJDdHpHR0tMNmVqOWR6RHQ0TFBxTkVlejBUcGVxYmc0ZmZ5WTl3KzNjMm12UDlFKzNpNjJ0Y1NHYXArTnRVK0U3WDBISkNJbGo2SEVBUkJFRVJIaFJ3aUNJSWdpTFJUWGw0ZUtDMHRYVmhhV3ZyYjB0TFNRUUI2QUxnRHdCd0FycFpjZ3pHV0RXQ2FJQWpQQ0lLdzJHYXpOVGdjamxYRnhjVXZGaGNYWHoxaHdvU2lkcndGNGlSQUs1M3JYOC9Md3VnQ0F3ck5BcktNRE4yc09vd3JNdUtSWVRhc21GR0E4d3FVQ3FwL2IzVXIwdmJPUDZoTTlYaDJuZ0VUT2h0VlVUbFpSb1o3Qmx1eGFXWUJ2cHlhaHg5bmRGSXBLd0RndzUzYXhzYk5kU0VzNWFLRVN3LzdGQ2s2Qzh3Q0x1MXBSamFYdFVESGdLdDZtN0Q4aWs0b21aNlA3eS9MeC9paXhJbzNPZDhmQ2FCQlpwekp6UkR3M3NSYzlMYnJvR2ZBaFoyTm1PM0lWYVFCL3JiSnlCZUZWeExONkcxQ24wd2RMSHFHN2xZZFhobWZoUkZjTGVCdjlyYzhSWHh6U3FmRENaUk9SenhoYkpSRk5nb011TEszR1QxdGFxWGRlUVZHeko2U2kxVXpPdUdyaS9Md3lEa1JJNENlVTk0bGl0bzV4b1dSOGJWNTQyMVFqMTA2U2NkNFJsSFZuazF2VTJPa1k1eXNlb1k1VS9Od0JWY2ZlMjExRUpmT3E4YmNBejQ4c2xLcCtCK1lvOGVyNTJjcjNwdkhsUzU0NjhJY2xSSitRaGNqNWt6TnhmSXJPbUhGakU2NC9jekUyU2g0ZUFYeTVHNFpzQnNZR0NKak5iYlFpRkVGeXJVU0ZXc1pPdUMrSVRZOFB6b1QxL2N6cTlLRyswUUpVcEpSYW1razY1ZjdmQXFEclp4L2NVNWJRUHBsWkd2Z0k0VzlpZFluWnh5SXJrKytWTVhrYmhrNEowOHRPM3ZaZGZqcmVWbllQS3NRbnhYbjR1TXB1YkcvZVVJU050Um9PM2g5MUNUdkUvMGRBTDV0aFN4TVJpcnpnNWZoT1JrQ0x1MXBRbWVMQUpNdU1xYXpIVW9Ib2xwL0dNdWFhbzZub3g5VHZRWmZvMTNQZ0U4ZHViSE1IRkhPeVRQZzgrSmN4WHMybVdNR3Z6ZGQwTm1JNTBabkl0dklZTk16M0R6QWdyK2NsNlg0ekVjSjluVkFXMjd5aGd0NWVRd0FPTUpsQW9qdWFlMngxbFNPYndtMFFlM3kyOW8vbFJiSzYwSUtPV2JUTXp3M09sT3g1NDRwTk9LK29VcWp1ZHk0bThwK01PK0E4cnNQRHJYaDRXRTJ4Um9ha0tYSFMrT3lzR2xtSWVaZm5JZTNKK2JFL3NiTGhRZUcybkZEZnpNeWRKR3o0Si9QemNSMS9aUnQrVWdqWlhxVWx2YjFWL3VVNTg0cmU1dndwMUdaQ2dPWlFRQ2VHNTJKR2R4K2ErTWNTSlB0T2FuSTdwVVZ5clB5dVFVR25DODc4MFlkSHZNNUdjZzdWNlNEbHA3cDBpMVhXa3BYcTRBblI5cngxTWhNWE5ROVErVjh4ZmU3L0s4bmVsOVllc3l2V01OakNvMTRlMEtPUWw3bVpnaDQ2R3didHN3cXhOY1g1ZUdIeXpzcFNoTHdGVWNTbGYwQW9IS21hTW1aTjlrY1QvVTgyVnpiVSszZlJWelp1QXM3Ry9Ib09YYkZITDZaYzJhWFAyL3hEcjZqQ296bzBwVE56MjVnR0pxcng3VHVTaG5CYnkrdEdaK1d5ckIwUEZOb3djOEhmaC9uTTBUVStTV0ZjNEJWejVDVHdkTFd2cGJJMEVSblg1NlduZ05TZlE0aENJSWdpSTRLdWU4UkJFRVE3VTVKU2NsQkFQOEc4TzhSSTBZWWNuSnl4akhHTG1LTVRRTXd0Q1hYWUl6cEFZeHErbmVmMFdpRXcrSFlpNll5RzVJa0xTc3JLOXNNS3JOeDJxQ2w2dno1bVJiOHZJVUd5NjNPRUo1WXJmVFBtWGZBaHcwMXdWaldCWk1PK051WUxQeCtSQ2JXVlFmUkdBeWpzMVdIczdMMUNxV2czY0NRYVdTcTlMd2Y3dkxnMFhQc3FxanZWN2MwZ3FmT0wrRS9XOTI0YzJDODJzenRaMXB3eXdBTDFsWUhVZWtWa1c4UzBEOUxyMUw4ZG1saFZLWlhsUERxRmpjZWtVWFNYZERaaVBWWEZ5QXNxYVBUUXhMdzdMcmtQa3hQamN6RVV5TXpFLzU5eVpFQTFqUkZrUEVwU0xVaXJhdTVGTTVGWE9wcjNzamNWWGJ2ejY5MzRjTkpjU1BEK0NJajFseFZnQzExSWV4emhXRFJNL1MyNjFXUlRWR2xIbCsyaEMraEVZV1BaRXVrZEdxdUxtdXFwSE04TXpuamhyK2RJaFdCMU1mcHIrZGx4Y284UkZsZUVjQ3MwdHFZUXYwLzJ6d1lrbXZBejJRWkpHYjBNbUhERUJ0ZTNCUlpmLy9aNnNhdkJscGpOWlB6VEFMZXZEQWIveGliaFFPTklnck5nbXF0M1RqQWd2OXNhNW5oWWpPWDBuWkdMeE91NkJYeDVVczBNM1JObXNycisxbnd4NUZ4WmFnRVlKc3poRnBmR1BrbUFRT3k5WXByT0FNU2RzbWlwUDB0eU9RQ1JBejhuKzN4S3ZvSkFQWTNpdmoyZ05wNG4yNFoyUnA0eHcyK2xybTg3ZkpzQVgyYlNzbTh2TGtSdDV4aGlSbEN1bHQxK0dKcUxnNjVSWlRYaFJDV2dCNDJIYzdNMWl2V0RpOWZGeHowWVRoWGh1YVlOeHlybmJ5aUlnQ2ZpRmdxNFNpTklVbGwxR2dycWM0UE9YWUR3d2V5OWFqRnExdmNNV1YvT3ZveEhkZjQyNFpHek94ampzMnpibFlkdnJ1c0UzNnNDT0N3UjBSWGl3N25GUnBWUmt1Ym5zRW9STExscktnTTRJZGpBWVZUNFYwRHJiRjltRjgxZTEwaTNwY1pMdmx6aUtoeE1LbjJpZWduSzJmVTJhTERMbGxHS0w0c1U5VFEwaDVyemR4Q3A2UVR1YzdiUWtnQ1B0M2pWV1FNdW1XQUJSZDFOMkdmUzBRM3EwN2xpQUlBdy9JTU9MZkFnRldWd1pUMmc1V1ZRU3c1RW9oRmhRc00rTjA1ZHZ6MmJEdjJ1MEl3Q0V5MW44M29aY0xkK2toZnZiSFZqYnNIMjJJT3NCazY0Tlh4MlhobFhMWm0xcURaZTd5S1VtSnQ1VUNqaUhlMmV4U0cyYnNIVzNGMVh6TityQWhBZ05Md0tZY3ZGWlpzejBsRmRzODlFTWFDZzM1TTdSNlBhUCtzT0E5ekQvcFE0d3Zqc3A0bUZKalYxNnZucmE5cG9LVm51bFRsU2x0NWFtUm16QWgvN3hBci9HTGtIQklNUytobTFhbU11SHlHRURuSGUxL3dpOEJMbXhyeDJQRDR2blpsYnhPdTZHWENZWThJZDFCQ3Z5eTl3aW1yVDZZT1k0dU1XTkRrd0tWMldFamNkdDZoeDVjbzlaT01aSE04MWZOa2MyMVB0WCtYSFBGamZVMFF3MlJaQlI4WlpzT04vYzNZVkJ1Q1hnQWNYTllJK2ZQV2RtZElVZEttajEySHJkY1VhajVyUk9IZmI4MzR0SVpVbnltQTV2ZnlhcDl5bis2c1VaYnBrRnU1MTNlejZsRG5ENldsZmE2Z3BIaE95eklLYUFncTI3Uy9rWDgyMWU3Z2xwNEQwbm5PSkFpQ0lJaU9CRGxFRUFSQkVNZVZOV3ZXQkFFc2FmcjN5T1RKay9OME90MzVraVNOQnpBZXdIREdXSXRxQURER2VnUG9EZUJHeGhnY0RrY2pZMndUZ1BXU0pHMlFKR2xES0JSYXYyVEprdlJZSUlnT3hZRkdFYnNieElRUC9NbFlYaEhBOVdXMThITEtHUW5BN2Q4NU1mZmlQRVVrUkphUkpVMS8rdDNSZ0diSzBzUHVNQllmOFdPeVRNbFU0UTNqMDkxZTFXY0I0S2sxTGd6UE4rSmNXZFM0UVlpVXhwRFhHSmRUN1F1ajlGQjhpdk1wK04yY2tmK0ZEUzVNN3BxQlVaMjBJOVBsUFBGVGc2cW1NWC85Wk5UNncvak5NbWZzTlY5TFZVc0I2ZVNpK3ZJNEJXS0ZOd3l2S01VaTM3S2FJdTRhUXhLKzJlL0Q2MXZkdU9Nc3ErSTdnM0wwR0pRZ25YcFlBajVwR2cvZUdZT1Bob25DSzUzeU5aVHhnTm9neXFjelRRZXBqbWNVUGhNSFB3N3BKTlZ4bXRCRnFiUmRjTkNQbXhmWGd0Tlg0c0VmNnpFZ1c2OXdubmhzdUIwZjdmS2d3aHVHTXlEaDU5ODVNZHVScTBnVGJEZXdoTzM0WkZkODdmSnJnYzhvOHQwUlB3NjVSWVVSb2prMVpHYVRRWXhmS3d4SVdyTGpoUTB1eGYzenFaMlQ2VDgvMk9sUk9VUzh1c1d0V1FjNDNUS3lOYWpXWjRKMXQ5OFZBaENmSTUxTThTd3l2MTdxeEpzVGNoUkdjaTFEa1p5UE9VUFY3TjFlUERSTUdWbjU2VzV2ckwvY0lRbHpEL2h3Wlc5bHRPU0hPejBKczNHMGxsVG1SMnRic0xvcWlCYzN4cDM0MHRHUDZiakdnVVlSZHkxMTR1MEpPVEY1SnpCZ1hBc3lKblczNmJDN3lTbmhWMHVkV0hKWnZzTEFxN1ZjZkNKd3gvZDE4TXZXR1Q4T2ZHMXVBSEQ2bGUveGV4cGZuaUxxNU5jZWE0M1BGRlBuMTU0TjZmaHRYajYycjNzZzhOdzZGMmIwTWl2S1JoV2FCUlFta0JOUmZuR21GYXNxblNudkIzY3RyVVBKSmZtS3NpRkdRYnZFQXhEWkI2T09JODZBaEx1V092SFI1QnhGUDJudDQzdGRJaDVkMmFCNFQxVlNyUldkL2RpcWVweVRiOEFJbVpOWGtWbFFaWVRnNmNHZEdaTHRPYW5LN2tkVzFXTk1VYWVZUVRCRGgyYmJWNitSQ1N0VlduT21TMFd1dEJWZUhtWG9vQmhYT2NGd3hKQWNwU1BzQ3k5dWFzVG9RaU9teUo2WkJLWXVuUmRscjB2RXFvckVKZjEwQ1N6MXVSbUN3cEhMTDBKMWZ0UWkyUnhQVlg0MDEvWlUrMWNDY01mM1RzeTdPRTh4SjVOOS82RHNXY2NWbFBEVmZwOXEzU1dyZXNFN1BpVzd4MVQyaTFTZktZQ210U05MNk1IdjVjM3Q0MEJrTDVjN1JIUzE2ckNwTnBTVzlsWDd3c2cweEsvZHlTeW9zbmJ3NVRtc2VnYXpqcWwwSFMwOUI2VDZIRUlRQkVFUUhSVXFtVUVRQkVHY1VCWXVYRmhUVWxJeXA2bTh4bmw2dmQ0TzRFSkpraDZUSkdtdUpFbk9aaS9TQkdQTUJtQU1nTHNZWTY4Smd2Q2owV2gwT3h5TzdRNkhZN2JENGZqZGxDbFRwaytZTUtGYnU5MFFjZHdJUzhCRmM2dng1M1V1N0hPMTdBbmNKd0l2Ylhiajh2azFxRXVnTE4xUkgwTHh0OVZZVlprNDdibWMvKzN4NG9hRnRRbi8vdFoycFRIdDQxMGVKTEkxdTBNU1ppeW93WWM3dFIwbWVOYlZCREZ0Ym8xQ21YR1VLeW5CUnhFR3dzRE1raHBWeVE0NUlRbDRlcTBMcjJ4V3A4eHZxYUw5b0Z2RUpmTnFjRUNtVUt2d2hoVnQ1WlhrZ0RvTktKL1dGZ0EyMXlydnFWQVdSZlBRaWdZOHZycEJwUURTNHBnM2pCc1cxZUdIcHI2bzlJWVZ5cHlhQk1ydWNxN2V0eXZCWEtybHZyK21xbVZ6cWpXa09wNVJ1bklLVVQ1cU9kMmtNazd2N29qZnh5ZTd2Ymgyb2RvWkFvamM5dzBMNjdCSEZvMnRGNVJSbm91UCtISFovQnFWWXBGblQ0T0k2eGJXS2NwSUJNSkFqV3dPYTYyMVc1ZlVhWllvU1VRMHpmZm5lNzB0S2pVVGtvQm4xcnJ3RWplMmZDWVZ2bjYwbk5WVlFXeXVpN2M5R0U1YzdnZEl2NHhzS1h3TjdSb04rUUVBVytxVTQrQ1NXVEcrMk9mRHJOTGFGamxuK0VUZ1QydGQrTXNHWlVhZlBTNFJuKzJOeTJoWE1CTGhMZWVGRFM1RkJwdzZ2OVJzdHAzV2tNcjhhSTJoNFlkakFWeFZVZ00rNEQ4ZC9aaU9hOHpaNThOMUMyc1Q3dWVKa0kvTi9rWVJsODZyU1NyemF2MWgzTGl3Rml1NU9iK1Z5d0tqdGFmeGpsSVdiay9iWGhkU25BbmtXWkhTdmRicWZQeWVsSGpmU1BXMytSVGpmTG1yZEZQaERlUEtraHBVYXRSV2p5Skt3RmY3ZllyOVFyNzNwYklmSFBHRU1mWGJhaXhMc2hjREVVUDlFeis1Y05QaU9zWDdjdy80OEl2dm5Fa05TbHZxUXBpeG9FWTF6eXBrZmVzWEU4dEdMWHdpY05tOG1sYVZOZ1BVR2I3a2UwNVlBbzdLMW5XcXNudFBnNGlyU21xUzN0ZFdidjl0RDZmTzFwenBVcEVyYmVYNTlTN3NxRzgrUXJ2V0g4WU5pMm9WYTdzajdBdkJNSEREd2xxODJVd1dMbEVDM3R2aHdjU3ZxaFN5bisvclJPZWVibHkybUdUbkl6bko1amlRbXZ5bzhvVVZUakZhYlVxMWY3YzVRNWo2YlEzV0p5bnJKWWUvandkL3JGZXRzMlR3YXpEWitBVENVSnlWVzd0ZnBQSk1BVFMvbHplM2p3UEFKcTVmNVh0NXF1MXJpUXl0RDBpS3VlRVQxVTRvUU12UEFhaytoeEFFUVJCRVJ5Vk5TYW9JZ2lBSUlqM3MyclZMM0wxNzkvNDllL1lzM2JObnowZDc5dXo1UzkrK2ZmOG5TZEltQUU3R1dDYUE3T2F1STRNeHh2SVlZNE1ZWTVNWlk5ZnJkTG9IK3ZUcDg1dStmZnRPN2RldjM3RGV2WHNYOXUvZkg5bloyYlZIang1dHY3Qm9BbjM2OUhsUy92cndrQmtwWGM4ZGtyRHNXQUJ2Ym5OalUyM0VxSkNoWTdBWUdBQ0dob0NFZlkwaWxoNE40TjliM2JoM2VUMitQZURUTE5VZ3A4NHY0ZjJkSHF5dUNpSVVCa3g2Qm9PT2dUR0dZNTR3eXAxQnZMZkRnd2QrYk1EYjJ4TTdPQUFSbzBKT2hvQ3pjZ3pZV0JQQ1F5c2FWSW9WT1lFdzhPMEJINzdjRjFIYTZ3UUdzMDZBUWNkUTZ3OWpWNE9JT1h1OStNTlBMank5eHFVeTJtOTFoakEwejRCQ2l3N2Y3UGZqSDVzYVZaRmZQaEg0ZUpjWHUxMGlNZzBDc2pJRUNHQTQ1QmJ4MVg0ZmZyUE1pVG43dEpVZzl3MVIxc1ZlWHhPRVhtQXc2aGpxZ3hLMjFJYncybFkzN2xwYXI2bTBxL1dITWI1ekJxcDhZVHk4c2dFN09lV3RSYzl3US85NHRQb1hlMzM0a2FzaHZiY2hoUE83WkVBdk1Nelo1OE9ITzcyS2RLZXJLb040ZDdzSHRYNEpqREZZbXNhdk1TaGh2MHZFNGlOKy9HVjlJMzdMS2ZmQ0FJNTVSSnhYWUVTZFg4TDl5K3RqVWNSeTZnSVNzb3dDQnVZYXNMZEJ4QU0vMXF1TVB3Q3dxVGFFRVoyTXlNa1E4TjVPcjhvNUpsMmtNcDVSdWxsMXVLSjNQRHpxUDFzOTJGaWJmZ2NPT1cwZHAyWEhBaWc1NU1mSHU3ejRWN2s3YVdTalY0eVVLUmhWWUlURklPRHBOUzZVY3JXVUQ3bEZ2TG5OallPTlllZ0ZCcHRCUUlhT3dla1BZK0ZoUDU1WjY4SnZWOVJyR2hyMk5Zb1lXNVNCK29DRTM2Nm9WMlVQT2V3TzQrTmRIdmhFSUN0RGdFblBJRXFSOTVjZUMrRDFyVzVJWU9oczFXRnpiUWdQcjJ5QU14Q3B5dnY1WGg5V1ZBYmdGU1Byd2lCRS90VUhKR3l1QytHalhWNzhlcWtUY3cvNlZlMDY2QlpSYU5HaGY3WWVHMnBDZUhobHZTcmFTODZhcWlER0Z4bWhGeGllK0trQlAxWWtIL3QweXNpV2NzZ3Rvc0NzdzRCc1BjcnJRdmkvRmZXYXppYTc2ME1ZV1dCRW9VWEFEOGNDK01QcUJvV1JjWThyTXQ1UlJ4bXpJU0svUWhKd3lCMysvK3lkZVpnVTFkWC92NmVxdTJlbVp4K0dZWmNkQkFSUlZGUlFtK2tlRU5lNFlLSlJFMDNNRzZQUnFMOGttaGlUR0gwVDN5ekdKWG4xVFZ5aXhnWFVHRFVpMEQyMGlpSW9xSWlzQWlMcndERDcwbHZWK2YzUjFUMVYxZFdzZ3pBejUvTTgvWFJWM2JxM2J0MTc2L1p5dnZjY2ZGZ2J4MTgrYThYTjd6Wm1qSlVVNzlmRU1IMVFMbUo2Y3RYbFI3WS93bmRGZEh6Wm91R1VDZysydG1yNGRyamVjUzQ1V0E1bGZQVE9VM0NkYWFWaVc0S3h1a0ZEcmtwd0tZVGFpSTczZHNYdzI0OWE4UE1QbXJLdVhPNk1kdXlNTWo1djB2REUybFkweHhsNUxnVmVsd0tGQ052YU5IeGNtOERESzF2dzA2Vk5PSzdNalpJY0JYOWEwWUxYdjdTV3RTdWk0eDlyMjlDU1lKVGtLQ2owS0lqcHdPZU5HcDVjMTRicjMybkFwM1daei8vdWlJNEIrU3BHbDdpeHNqNk8yNWMwWnF5MkhGUGl3aG45T2xZOFA3Q3lCZHRhT3g2SW1KNzhMbk55Ync5YTRveUhWclpZREtTZCtheHRhdTZZRjk2dmllTk8yN05oNTFDdXZiNHhnWk1yUENqTFZmRFV1dmI5RGpWMEtPeG8wL0hFbWpZMHhIVGt1aWo5WEd4cDBmRGNoblo4LzUwR1BMYW1EZS9zaUdKS3Y1ems1L3ppUm90aDgxQStENXJqakg5KzNwNE1FMFpBdmt0Qmpvc1ExWk9mZHc5KzJvSWZMR3JBMnp0aWpwOWJxK29UZU9IemRxZ0tVSmFyd3V0UzBCUlB4cUIvNE5NVy9PaTlSdXh4V00zN2VXTUN2Z0c1WUFBL1hkS0lqL2NjbU52eW1KNmNUOTZyaVVFbFFwRkhRWTZxb0RuQjJOQ2s0ZlV2STdoamFST1c3SXJqbEFvUFBtL1M4UDhXTjFxTTBXc2JFamlqWHc0VUl2eDZXYk5GcE5rWmMvZTJWaDFQcld0RFJFK3VQTTkzSno5TFA2dFA0QStmdE9DbFRSRjhmWGpIZDVqNVc2TjRyMmJ2NHBRRDVVQy8weDNzdkhLd05NY1pUNjV0dytkTkdoS2MvRnp3S01uZlE3c2pPcGJzaXVIUjFXMzR3VHNOV0dVVG54d3Rud3NKQnVadGplTFZ6Y25mYWw1WDhuc1RFV0YxUXlMWmJtODM0UGtON1JsejE2cjZPQ2IxOXFBOFY4RXJteUs0MytIM0Q1RDBhdkQ5Y1FWcDd3Ynp0MGJ4Mm40WWZ2YzJ4bE1jN1B5aE03Q3pUY2VwZlR6WUZkRnh5M3VORmtGNVo3WHZubWp5T1ZxeEp3RWRRSjRyV2IrWUR1aE1jSm0wSXY5WTI0YTFwbnEySnhqUHJHL0Q5bFlkcFRrcWNsU0Npd2k3SWpvK3FvM2p5WFZ0V04yUXdJaGlOMm9qT201N3J4RWJUWWI4ZmZWUFRidUdLWDF6c0sxTnh5M3ZObUxuWHNSdFRoenNid29BMk5Ta0lUQXdCd3pDbno5dHpRZ1oxNVpnWEQ4dTMzaWVnR1cxY1lzSEJ5QTVQcWIwelVGWmpvcmx0WEg4ZVVVTG1remZ1dytsZnVzYUU1amFML203OXcrZnREaCs3d2VTd3Y3VCszclFtbUQ4K1AxR3gvbGxmNzhISE9ydmtBTmx3S2Yvc3V4djNMangxNGRjNkZHSStiK3c3bnFQZ2lEMERMcnlmSGE0UFJjS2dpQUlRcWZqOC9uNnVseXVNNGxvQ2hGTkJYQThPa0hreDh3SkFKc0FyQWV3bm9qV0FWaXZLTXI2Tjk5OGN6TU8zS09vWUNNUUNGamFjT2tWVHgycHFnZ0h5YVlyK2xqY3JSNzdRazNHS3FsRDVjYmo4bkgrNEZ4OHNpZWVZY3dVRGg4L1A3RVEwd2ZtWUhsdEhEOWUzSml4K2s4UWhLN1BtQklYM3Irb2QzcC9ZNU9HRTE3YWRRUnIxTDNKZHhIdVBya0l4NVc1OFBLbUNCNWRKYXNvQmFHeitkNFlMMzUvYW5GNi84WkZqWGg2TDU2T0JDczk3WFBoNHFHNXVHRmNRZEp3djdqeHNIdEY2d3BVbjFlT1NhYndlNVd2MVNiRlhRSUFJREFnQnplUEwwQjlWTWN2UG1qS0VFQUxoOFlwejE1dDJROEdnOTNTWG1YK0w2eTczbU5uNC9QNUNsd3UxM0lBdVlxaW5EUi8vdnh1OStGVVdWbjVjMFZSYmtza0VxZUh3K0UxUjdvK3d0SERqQmt6eWhLSnhHSUFDVTNUSmgxTjRjQzc4bnlXUFFDVUlBaUNJQnlsaE1QaG5RQm1HeS9NbkRrelI5ZjE0NWw1SW9DSkFDWXk4d1FpeXQ5Yk9YYUl5QVZncFBGS28rczZwaytmSG1YbURVUzBIc0I2WGRmWEdlL3JxNnVydDNYR2ZRbENWNEJzTVRQc2NWODdnNGRYdHU0MXZJTndlTGgzZVRQdVhkNTVidjBGUVRqNnNNZjhGdDNUNGFVMXdiaHRjZU9Scm9ZZ2RHdk1YbGdBWUcyakdISVBoSjcydWZEeXBnaGUzblRVMkJTT0NzcHlyYUZFbkR6ZjlXU0MyNklJWnZGVUpRakM0WU9JaHNQNGYxYlR0SEVBdXBzZ1FsRVU1V2NBdktxcURnTFFvd1FSZ1VDZ21KbS9BK0FLQUdPSktNN002d0c4RVl2Rkhucm5uWGQySCtFcUhsRTBUUnRMUktNQVFGWFY4UUErT01KVjZoYUlJRUlRQkVIbzhzeWRPemNLWUtueFNrRlZWVlVqWUFna1VpOGk2bitRbDhraG9yRUF4Z0tBb2lUL05GQVVCZE9uVDI4RDhEbUFkY3k4bnBuWEU5RTZJbHJmSFJYTVFzL0dMdjN0N24rYUNvSWdkQ2RrRGhjRW9Uc3h1RURGMllOeTAvc3hIZmlzRTBOUjlBVGtjMEVvenhCRWlBY0VRUkNPQ3JxMTdUSVFDQlFDOEFLQXJ1czk2ci9qeXNyS21jejhOQkgxTWgzT0k2SkpBQ2JsNU9UY01HM2F0SE1XTGx5NDVFalY4VWlqYWRwdVZVMDZ3OVoxdmQ4UnJrNjNvVnRQS29JZ0NFS1BoaGNzV0xBZXlmQVhjMUlIcDA2ZFd1cjFlay9TZGYxNFJWRlNRb2xqY1dnaE43d0FKZ0NZUUVTV0ZmU0dXR0lIZ08zTXZJT0l0Z05JdlhZQTJLNnE2dmE1YytjMkhjTDFCZUVydzc2S1RCQUVRZWc2eUJ3dUNFSlh3cU1BQS9OVjFMVHJhTFhGOGhwV3FPSVpmeGs4Smx2dTJ6dWlHZWNKZTBjK0YzbzJ1U3BRNk80WUJFMXhSbHdjUkFpQ2NCVGdjcm1JRFpla2lxSjB1NWtwRW9rb3VibEpVYWVpS0YzQ3ZkVzBhZE9PVnhUbGNTTDZWekFZdk9kZ3kxRVU1VGtBeGN6TVJQUXZBRzh5c3dmQWlVUjBKWUF5UlZGZW1qNTkrdWo1OCtkM08vZXhmci8vU2lMNnFhN3JQNm11cnA3cmRFNWJXOXVPd3NKQ0FJQ2lLRVZmYVFXN01TS0lFQVJCRUhvVWl4WXRxZ2V3d0hnQkFDWk5tdVF1TFMwZEFXQ1VvaWlqbUhtVTRaWnFGSUMraDNoSkw0RGhBSWJiUXcyazBEUXRKWnhJaXlUTTIwUzBuWmwzaUhCQ09CcVFWV1NDSUFoZGw4eXdSektMQzRKd2RESXdYMFh3dkhMMDh5cGdBSnViTld4b1NxQWx6dWlmcitMRWNqZFUyeGZUUno3cmR2K1pIM2JrYzZGbjA5ZHJYUmNTRVVHUklBaEhDYnF1dTFPZlVacW1kUW5Cd0lHUW41OVBtcGIyeU5NbDNGdXBxbm8rZ0JNQmpKczBhZEo5eTVZdE82aCtZZVpYaU9oRUlyb3BHQXlHeldtVmxaV1BFZEZiUkRRZ2tVaWNBOU1peCs0Q0VYMGJ3SEZFOVA4QU9Bb2liRWlzcjA1Q0JCR0NJQWhDajhmNEFyZmFlRm1ZUG4xNlBvQmp6U0lKMDNabktqUzlBRVlZTHd1cFA2VU00VVNNbVJ1SXFKNlpHd0EwRUZHRGZadUlHalJOYXlDaUJrVlJHbUt4V0lQYjdlNExvRlZSbEJaRlVWcEZYQ0VjREJseGh1VS9NMEVRaEM2RFl0dVhLVndRaEtPVjh3Ym5vcDgzT1dzUmdDR0ZLb1lVWm5mcTk5UzZOaXpZRnYyS2F0ZDlrTStGbm8zSDl1T3VYWk1SSUFqQzBRRXpwd1VSUlBTVkNDSUNnY0F4ekh4aVdWblphM1BtekRtczhZT2kwYWppY2lYTnM4emNKV0lWTVhPYjBTYzVoWVdGeFFCcUQ2YWNVQ2owN1d4cDFkWFY3d1VDZ1dVQUpoUFJzUWRYMDZNYlV6djJ5WFpPZm41K1lXcWJpTnEvaW5yMUJFUVFJUWlDSUFoN3dYRE50Y3g0V2ZENWZIMDlIczhvQjdIRW1NUFJ3K0JrQUFBZ0FFbEVRVlJZSlE4UlZRQ29NSy9tY2RwT3hSb0RBSS9Iazk1bTVwUzRJbldvanBsYkFMVGFYcFpqeGhjd0RVQkMxL1dFb2lnWjI2bjBiTnU2M3UyODNQVTRkclRwR0ZHVUhGdnRHcU0rS24wcUNJTFFWZGpScG9IUjRlMW5XMnVYK085TkVJUWV5UExhR0JJTXVQWVIwa0ZqNE5GVnJianpBOUY2SHd6eXVkQ3oyZGFxSWFvQk9jWmZCNXVicGY4Rm9Tc3liZHEwMFlxaXpHQm12YnE2K2k4NFJIMWJaV1hsOE1iR3hpOFAxZ05BWjZDcXF0c1VNdU1ycVFjekx5U2lZWHYyN0xrZHdIMkg4MXFhcGxGS0VPRnl1YnJFSDJ0RTFKemFWbFgxc0Nub21MbUFpTURNTVh2YUdXZWMwUzhuSjZjdEdBdzJIcTdySDI1UzdVaEVXZHZRNVhKNVV2K2hNM09uS0g1OVBsKzVvaWpuS1lveU1CS0ovTVh3b3QyakVFR0VJQWlDSUJ3azRYQjRKNENkQU42MkpaSFA1K3ZqOFhnR01QTUFaaDVBUkFPSmFBQ0E5RDZBd294Q2p3eGxSRlIySUJrVVJYSGNGcm8vUDE3Y2lBZW5Gc09yRXU1WTJnVHhxaW9JZ3RCMTJObXU0NWNmTnVIV0NZWFkzYTdoTGpFZ0NvSndsTEowVnh6VFh0Mk5hNDdOeDhtOVBSaVlyNkxRUTlBWjJCUFJzYTFWdzhMdFVjeloySTYxRFYzQzAvUlJpWHd1OUd4YUU0eTdQbXpDSFNjVW9qYWk0eGZTLzRMUVZTQy8zMzhxRVowRDREd0FFNEhrQXFsQUlMRFNIb1lBQUtaTm0zYUJxcXJmWWViSkFJcUphQk9BZit1Ni9uQjFkZlcyMUhsK3YvOVNJcHBUVWxJU0JGQTFkdXhZVC8vKy9YL056TjlIY3JIVWZjRmc4Q0cvM3orTWlINERJQUNnZ0puZll1YnJ6R1VaNVQxQlJKY3g4eDNNdkVoUmxKc0JCSmk1aklnK1orYUhRcUhRLzlucmF3NlprVWdrSEFVUlZWVlZJM1ZkdngzQWRHUHgyQjVtWHNQTXorcTYvbVE0SEQ3UUx3Z2VveDBuSG1DK05INi9md0tBbXdINGlhZ3ZNKzhHTUIvQUk2RlE2SVBVZVhsNWVaUXllR3VhUnBXVmxiT0k2RG9BcHhxbnJHYm1KNnFycS84UFFGYkJoTi92SHd2Z05nQitBSDJJYUFjelA5M1EwSENQWGRCU1dWbFpTVVN2QUhnMkZBcDkzMTVXWldYbCtVVDBMQkg5UFJnTTNqSjkrdlI4VGRPV0FoaEtSTFhNVEtZRmVVdjlmbjkvQUM0aVdzM00wMEtoMEo2RGFiTVVzMmJOVXV2cjYrOEFNQTRBRkVYNTJKeHVlUEJZQTZCOXlwUXBROTU5OTkzbVFDQndOVFBmVFVRbHpQekNqaDA3ZmxoUlVlRlJWZlVYUkRTTG1mc1IwUm9BUHd3R2c0dXlYYnV5c25LbW9pZzNNUE5KU0hxRVhnUGdqNkZRNkovMmMvMSsvMk1BTGdad1FTZ1VlbWZhdEdualZGVzltNWtyQVNTSTZKbjYrdnFmcE5wLzJyUnBrMVJWblEvQXhjeTFBRW9CZ0ptSEJ3S0J6Y3pjbjRnMEFLOEdnOEhMN05kTENVTUNnY0RGekh3emdCT0lTQWN3ajVsdkNvVkNOZG51cTZxcWFpUXpud2ZnWEdZK2s0amNBSkNibStzQzhLdHMrYm9ySW9nUUJFRVFoTTZIVFdLSkRNOFNLWXh3SElQMklacW9RS1luVTBFNFlsUnZqK0s0MmJ1T2REVUVRUkNFZytTQlQxdnh3S2V0UjdvYWdpQUkrMlJGWFFLM3ZOZGxGd0IyR2VSem9XZnp5S3BXUExKSytsODQ4bmk5WHR4MDAwM2Qwa0MzYXRXcVRpc3JFQWhjd2N6M0V0RVFwM1JkMTQ4RmtCWkVUSjgrUFYvWDlYOEN1QkN3ZUpnZEEyQU1FZDFRVlZWVnVXREJnZytOOUhPTTlHS2Z6NWZyY3JsZVI5SzREd0FsQUI3MCsvMTVSUFF6QU1XcHdvaG9KaEU5RCtBTWMzMkk2R29rLzllOGdZaitETU1wa1ZIZWNVVDBhQ0FRNkI4TUJ1MTliN1pkWmdnYi9INy8yY3o4SWhIbG13NzNJNkorUkRSTlVaUkxBWnlEdllnSkhIZ2F3RTNNUE84QThwanJkQmNSM1FVZzdiTFgrRy8zV21hK3h1LzNYeDhLaFI0RmtpSUlVMGlRL3ppRWh6aUZpRTRKQkFJWEpSS0pDOFBoY01UaGV0OEE4QVFSNVpvT0R5V2l1MHBMU3ljQk9COG1ieUdLb253TnljVjVGd0RJRUVRb2luSStnQUlBWndPNEpSYUxsYnBjcm1PUjdMOUJOdS9FdzB4Wnh3TVlCdUNBQlJGVlZWWDlkVjJ2QXVDcnE2c0xHTzBGQUI4R2c4RUZ0dE45UkpRSElDOFNpV2lCUU9BZUFEODN0ZVAzK3ZmdnJ6SHpGQ0thWUJ3RGtvS2gxMmZNbURGczNyeDVkZlk2K1AzK1B4UFJ6YWJ6QWVBRUFNLzQvZjRCb1ZEb2YyeFpMaVNpRWdBWFZGWldsaWlLOGp3QXJ5bnZqMHBMUzFzQjNBa0FxcXFPQmxCbWxKOE92MjNjeXpGR1BoY3p6MFR5K1dEeitHQm16UkJoWEd2dUF3Q1hFVkV2SkVWSjluczZtWWp1WitZcHB1dWwwNW01VzRZajJSY2lpQkFFUVJDRUk0UVJqbU9OOGNxR01uUG16RjZhcHZYU2RiMWNVWlJ5QUwyWXVaeUl5cG01RjRCeUlrb2ZRL0lIaW9nb0JFRVFCRUVRQkVFUUJFRVFoS01lcjljTEFMODgwdlU0bWdrRUFqOENjTC9KVUJvQnNJQ1ozMUFVNVNjQWhpcUtNaloxdnMvbmMrbTYvaDhBWnhtSHdnQWUxblY5azZJb0Z3RzRrNGdLZFYyZkRPQkQ0NXlVQjlrV2w4djFLSktlQndEZ1ZTUU42U0NpKzR6ckp3QzhSRVNuQUJnS1lLclA1enN1SEE2dk5GVzdHVW1QRktPTVBEVUFYZ1N3aTRpdUFqQ0NtWC91OS91ZkRZVkM2MUtaaUNndEtyQ0hsUEQ1ZkNNQXpBYVF6OHhyaWVpL21YazlnRDRBdmdiZ2FpS2FVVmxaR2FpdXJwNi92KzBiQ29WK0J1Qm4rM3UrR2IvZmY2OGhFZ0V6YndSd0h6Ti9DR0Njb2lqL1MwVDV6QndBa0JaRXBFSm1BRGdXZ01iTXJ6RHptNHFpeEpqNUlpTDZHb0RwcXFvK0RPQzc1dXNGQW9GVEFmd0RTYThXTVFBdkFkakl6RlZHZjV3YkNBUytIUXdHbnpCbEcyNjhPM29VWU9iZVJxaUtWZ0FJaDhOYnAwMmJkcUtpS0JPSnFCVEFpUUN1TXM1OUhzQjZJb29CMkdqMmZuRUFiWGEycnV1dkVaSFpUcTBCbUswb3lvK1FLV1lwTTY3TnBhV2xYd2Z3YzJQL0EwTkkwUS9BOVNiRC8xdUdWNHN6QVJUSDQvRXJBRHhzcThPdEtUR0U0YjFoTnBLZVVMNEJZQkNBZS8xKy95dTJzZGtHb0JlQU00am9SZ0M1ekx3VndMTUF6amJFR044RDhBc0FIQXdHbi9QNy9idVllUWdSRlJQUlJRQ21NSE03Z01jQjdHSm1UVkdVdDJBSVdNemVPRlJWdlE5QVN0aXdrcGxmSmFLempHTituOC9YMTFpWW1icW4wd0JVQThoTnRSY1JMVEh5blFyZ0FpSkt6eE05Q1JGRUNJSWdDTUxSalQ1Mzd0emRBSFlmU0thWk0yZjJkaEJSMUFISU4xNEZBTHpHZTc3OVJVVDI0d2NVVWtNUUJFRVFCRUVRQkVFUUJFRVE5b2ZhMmxvOC8venp0Tzh6dXg2QlFPQ1FnNDBhNFF2dU5veWtiY3o4QzAzVC9pOGNEcmNBZ04vdjd3ZmdGaUpLZTRkUVZmVVhNTVFRdXE3ZlgxMWRmV3NxcmFxcXFwQ1o3elRTektFRVlzYjdDUUNtSlpQMS82cXVydjY3MysvZmxQSk13Y3p2QWJndUZBcXQ4dnY5WnhQUlhBQnd1VndUQUpnRkVYWG84Q1R4YkVORHczWExsaTFyQXdDZnovZTRxcXJyaVNpWG1iOE5reGpCYkJEV2RWMHp0NFdxcXI4bm9rSm1YcXRwMnFuaGNMZ2hsVlpaV2ZtQllmUWRUVVJEOTcrRkQ1N0t5c3BLQUhjWTlYNUgwN1J6VXYzaTgvbFdFTkZqeHIyazI5bmo4ZWlwa0JuTS9BVVJYUjRLaGQ0M0ZmdVUzKy8vQlJIZFRVVGZxYXFxZW5qQmdnWHBFQkxNL0JjaThoaWltTXBRS0xRWUFHYk5tdlhMdXJxNkJVUTBEY0JOQUo0dzVSbGdDQjYrY0xvUFEvUUFJbXBKSFZ1NGNPRW5BRDRCZ0VBZ01BT0dJQUxBYjBLaDBDRzVQaUVpTDJ3TCtwZzVEbUJyTEJacnM1L1B6REVpQWhFUk0vL0phTk1ueXNyS3JxdXJxL3M3RVgzYk9HOHJnT3REb2REclU2ZE9MYzNKeWRsR1JIbUtva3d3bDNmR0dXZjBvMlRZRnpEeldnQm5wY0pQVEo4Ky9RK2FwbjFtTER5OEhzQXRwbnEwRzllZWJMeS9TMFRuQm9QQnhrQWdVQTNnVFFDOUt5c3JqNm11cnQ0TWdFT2hVRENWUHhBSWxBT1lRa1F0d1dEd1JxZTIwWFdkVENHcXB4alhmYkNzck96V09YUG1hRDZmYjZETDVkb0NBS3FxamtIU1MzV0tlMUplUTVqNTBYZzhmdS9iYjcrOXhiajJER2FlUmtRSDVRV2xxeU9DQ0VFUUJFSG9oaHlNaUdKL09lMjAwL0p5Y25KVUFDNVZWVlVrM1hxNUZFVlJ6ZTlJeHBGVFUrL0dzYXp4MmdSQkVBUkJFQVJCRUFSQkVBUkJzTUxNSTRtb0VBQjBYYitodXJyNlNYTjZLQlQ2SlV3ZU5udytYd21BbEFEaXJlcnE2dHRzNVExSWJTY1NpZTJtNDNXRzBibkUyTCsxdXJyNjcwYnlMZ0JEbURsWVZsWjI5cHc1Y3pRQWFHaG9DQmtoQXZLWmVianBNbURtQnNOb0hBNEdnMWZDRk1JaEhBNXZEUVFDODVGY3NUN05kc3N1VXhuUjFIWmxaZVVBSXJyQTJQMVJTZ3d4YWRJa2QwbEp5ZlZFZERlQVltWk9FTkhiRGszWjZTaUtjamNBWXVaYVZWVXZEWVZDYVVHQjIrMnVZR2EzY1IvcGRpWWljeGlRYzRQQllJYTRvS0doNFhlbHBhWGZCWEFNTTErTHBNQUJsWldWcHhQUmlVWTU5d1dEd2NXcFBIUG16TkVxS3l2dk45cHpvdC92NzVNeThpTVpMZ05FdEJQT3BFSnZ0RGdsRWxHRU9kbDl1cTduWlcyUS9TUVlETDVjVlZVMVNOZjEwNUgwdHZBZEl3VEtqMTB1MXlrK24rOXNXNmlRZExnTElpcGg1cGRDb2RCM0FlaCt2ejhWMjNlM3Bta25oTVBoV2dCWXRHaFJ2ZC92WHdTZ3lqNDJQUjdQTlVndUZnUVJmVDhZREtZOVo4eWZQMytYMys5L0NzbG5hSWF0NmptcERXWnVVRlgxNHZuejV6Y2E1V3hNdFJFejl3V3cyZUhXSTBaNjFqWjB1OTJVS2lkVnBWQW9kSE5xSnh3T2IvWDcvUkVpeWlVaXl5SkdJcHBrbFArUFVDaGtDWTBTREFibkFTaENEMFVFRVlJZ0NJSWdIQkNMRnk5dVA5aThnVUJHV0ROQkVBUkJFQVJCRUFSQkVBUkJFTEpBUkkwcEE2bWlLUGY1L2Y0TGlXaUpwbWx6alZYOEZsUlZuV0Y0ZndVUi9SSW1JWUpCeXZpTnRyYTJWdE4xYWxQYnpQeEFLQlI2d0pUV2JyeHZTWWtoQUdEWnNtWHhRQ0R3SVpMZUtJYllydE5zbEZYdlVBY3c4OGVHd0dHMDdYNDlxVzFkMTlPQ0NFVlJaaURwVldCVEtCUjZjOWFzV1dwZFhkMlZBTzRpb21IR2FURUEzd3NHZzZ2dDErdHNmRDVmWDJZKzNSQ1JQRHgvL3Z4ZDVuUmQxM05OSVU3UzdkelEwSkFvTEN6TU9HNW0yYkpsY2IvZi94d1IvWlNaVDA4ZEo2S3pVOFVuRW9tLzIvUHB1djZCeWJ2QUtIU0V5RkNNNjhYc2VZempic09EaEtNZ1F0TzBkbE81dVU3bkhDZ0xGaXpZam1RSWxSZXJxcXJ1WStZWEFFd0ZjSmJMNWJvT3dFT20wMnROMjBzMFRic1NSbGlOMU5nRTBKSVNRNlFnb3ZjQVZDRnpiSjROQU15OExoUUtoWkhKQjBiNlNDVGJMaFhDbzhCVTlsM21QdGMwTFpacUk1Zkw1ZGhHSmc4VFdkdFExM1V5alp1NG9pZ1puaVNJU0RQU0MyeEpqVWlHcVprVkNBUUdBdmlBaUlJbEpTVmg4M1BiRTVINDRvSWdDSUlnQ0lJZ0NJSWdDSUlnQ0lJZ0NJSndGREovL3Z4TjZEQU9WeERSMXdEOFZsWFZqLzErLzdKcDA2Wk5NWjlQUkJNQmdKbGJTa3BLTXJ5MTZycWVYdXcwYk5pd3RPQ0FtZHVNOS9heXNyTGJiTmthalRTUDdUaVllWXV4T2NKV2p4YmpQVC9McmFXTXlhV3paczFTVGVXWlY4OUhUTWNuR08vekE0SEExZlgxOVd1STZFa2lHc1pKeGNqTHpEdytGQXI5STh2MU9oV1h5M1Y4eW5LdDYvcGNlM29zRm1zM25adHU1N3k4dkxRb3dSNFN4QXdSYlREZSs1dU9wY1FqbThQaDhGWjdubkE0dk10MGJwRnBPeVYweUxaUVBoV3lKdUdZU0pUdWgyekcva05od1lJRjJ4T0p4RVhNM0FBQXpIeVZPVDAxTmdGQTEvVmJiZDRqOWprMmlXandwRW1UM0tuanFYWWtvbmVkNnNQTXU0eDAxL1RwMC9NNnNpVzlwd0JvYW0xdHRRaFM5akxPelVSUzVackh2QmxkMTgzaGc1NVlzR0RCZW9mVFVuV3lDQ0owWGI4ZFNWR1FGNEFmd08zTUhLeXZyLzh5RUFoY3V4LzE2N2FJSUVJUUJFRVFCRUVRQkVFUUJFRVFCRUVRQkVFUWpsS0N3ZUJObXFaTlpPYTdBYndGb0EwQWlPaEVSVkVXQmdLQnRHdC9aaTQxTm11Y1ZvVXJpcElPUHpCbnpweTA1d1lpOGhxYlRmWjh6THpiT0tlM1EvVlNSdWNSdGp4UjQ5MHhQQUFScFZiZG82V2x4V3lvVHh1V201dWJvNmJqNVVhK2F3RDhBOENJbEJCQzEvVVRnc0hnSmFGUWFKM1R0ZmFGMysrLzFPLzN2KzMzKy9mYnZhMnBuYUhyK25aN2VrRkJRYnFkTlUwemh3c3hDeUxJbnM5RXF2MTAwN0ZVMjJSY0R3QjhQbC9hN21zV01hQWpGSVlYRHFROERoQ1JvOTFZVVpTMHVJT1pPMTBRQVFDR2Q0ZlhqZDFoNWpUVDJJU3U2M1htTk5QWUxFZUhzQ09WbGhMcnFHVmxaV1l2RVh0dFIzTTd4R0t4S0FBRUFvRWlBQ2tSdzB0Mkw4cEVsQTZub2V1NnVjL001NlR6TkRZMjdyTWRpZWdOcCtQTW5IbytpODNIcTZ1cm55T2lvUUJ1WWViWDBCRlN1eitBeC94Ky85Mzd1bVozUlFRUmdpQUlnaUFJZ2lBSWdpQUlnaUFJZ2lBSWduQVVzM0Rod2s5Q29kQXZnOEdnTDVGSTlBTHdMUUQxUk9SbTVrZGdHSU5OUnRlY0xFV2x2UWlZVnIrRG1jdU56VnA3QmlMYWFXd2U0MURlVmlOL1A1L1BaemJ5Um8yOGJvYzhRTkpJQzJhT3pKMDdOeTE4TUJtLzlXWExsc1ZOeDFOR1pnK1NJUXhtYTVvMklSZ01YdUlVT3VRQXVaV0l6Z0J3MS81bU1CdTNGVVhKYUd2am5wcU1kTE1vUkRkZWNMbGNlN1BUampldWt6THFwOEtQZ0ptZGhDbHd1VnhqMGhmUjlTMm1wRlRvakdJNGt3ckI0Q2pRaU1malp1UC9ZUkZFR0tRRkRMYmo1YVp0Ky9oTWpjMGN2OTlmWVU0Z29yUVhEVTNUaHFhMjk5V09SSlJxeHgzaGNEZ0JBSWxFd2l5QWVjK2VSOWYxSnROMm9WTzV6Snh1UjAzVEhOdFJWVlhGZEg0MkR5Sk5SajM3MmhNV0xGaXdQUmdNL2prVUNsMFFEQWI3QUpnR1lLV1JmS2ZmN3g5bXo5TVRFRUdFSUFpQ0lBaUNJQWlDSUFpQ0lBaUNJQWlDSUhRUnd1RndKQmdNUGdYZ05nQWdvaUYrdjM4a1lBa1QwSC95NU1sRjlyek1uRjRWcjJuYTROUzJ5ZnZESG9jOE80ek5RZlkwWGRlM0d2bko3WGFiMDFOR2RzZlFBTXpzTi9LdHRCM1BNOTZqdGl5YmplTmJBUndYREFhL0hnNkhWOEtCUUNCd29jL25LM2RLeTBLcVRad0VINDZZQlFjbUE3cGp1Y3c4Mkh5UW1XTkFka0dFeitjcllPWXJqZDJRS2VsVDQzMll6K2ZMTUlZRHVOQjQzeDBLaGN5aEZyNDAzdmQ2ZjlrOFJLaXFlc2dlSWlvcks2OEtCQUo3OWhHNklTVUNXV3VyVjIvajJod09oeTBlSW5SZDMySGF0ZHhmUzB0TFdoQ2hLSXE1RHo0MXlqME5OcThTeG5VdU1ON05JVFhTNFNrVVJkbHR6ME5FRGFadHgzWTJpMml5dGFQWjB3UVJ4WjNPZ1NFQ1llWitXZExUbHdrR2cyRkZVUzR3eWlNQSsrMEZwVHNoZ2doQkVBUkJFTG9OYmdYNDNlUWliTG15TDE2ZVhvWUNWL0w3Ykk0S1BGMVppaDFYOWNXTDA4dmdkZTNORzUwZ0hGa0tYSVFiajh2SDZ6TjdZY1BsZlZEN3JYNVkvNDArK08wcFJabS8wSVFlVFUrYTJ3akEzODRxd2Zhcit1TEZxakxrT3Y2ZEpnQ0FyNzhIcXk3cmc0OHVxY0RaZzdJdENCTUVRUkFFUVJBRW9hdmc5L3R2OWZ2OU44SFpjSnMyc0JKUktnekFZdU5kS1Nnb3VOS2VSMUdVdEJHVm1jODBKYVc4QjdUYTh4QlJ5dWljUDJQR2pESmJXbXFGUG5SZHR4aitEVnoyQTRGQTRFTERHQTFtL3BjdE9kY29OMlkrcUduYTY4YnhnY3c4M2VFNnFiSi9DZUFWbDh2MVlMWnpISGllbVZzQS9IdC9NK3pjdVhNbE16Y2JkYnJhbm02MFUrcEhtYm1kMDk0dUVvbEVoc0JrMHFSSmJwZkw5UTlqOVg4c2tVZzhra3JUZGYzZnpNeEU1SEs1WEEvTW1qVXIvZXU0c3JMeUZHYitHUUF3ODFNQTJGVHNsOFoxeDB5YU5DbWJ4dzdBWVl4bG5HQXkyQjhJUkhRbWdESm1maUFRQ0l5M3B3Y0NnYXVKNkR3QVlPYm5iTW1wc1JtQjRWMGpoY2ZqU1FzaWlNalNua3VXTEdtQ0VWNEdnRm44a3hwejR5c3JLMjh3NTZtc3JMeVJpRktpZ1gra2ppdUs0a2x0NjdyZWJLOS9LQlNxQnhBenpoMXVUN2VUclIxMVhYZWJ0dHVkemtHSHdDVjlUNEZBNEZ5LzMvODdKeEZVSXBHSXdXZzMwenpSbzhpWWhBUkJFQVJCRUxvaUpSN0M4NEV5bk5ZbitkM1VQeUFIM3huanhRT2Z0dUx5RVY1Y01EZ3B1cTBha0lOdmpmTGlmMWRsL0xicjF2enFwRUpjTXpvZmV5STYvdC9pUmxSdnQ0dnNoYU9CQ1dVdXZGRFZDLzI5VnQxeVJaNkNINHpMUjNCYkZLRnQwbmRDa3A0MHQ1M1d4NFBMaGlVOWpGWU56TUUzUm5qeDVOcTJmZVRxbWZ6cHRCSU15RS9PSWMvNXkzRFhoMDE0YUdYM0hCZUNJQWlDSUFpQzBOMHhETWQvTkxadkJMREk4QUJSREdBMEFEOEFNSE5EVzF2YkdnQUloVUx2QndLQjFRREdFTkh2QTRHQXFtbGF0YUlvUlFCbU12TnRxZktKNkFvQWp4aGx4SWdJUkZRS0c3cXUxeXBLOG5kR0xCYnJCeUM5U2w5VjFhM01uQ292dzhCUFJDY0VBb0dQbVBrdEFMdUk2RmhtdnB5SXdNdzEwV2owZjIxWmNvejZSTXdIRnk1Y3VNVHY5NzlDUkY4am9qOEhBb0h6QVR3TFlLT3U2M2xFZEJLQVN3Rk1NUEt2M284bWh0Rm1Md0o0Y1gvUEI0QlZxMWJGK3Zmdi8wOEEzd2N3S3hBSVBLanIrcE9Lb3JDdTY1TVRpY1R0UkRUWWFJUHpwMHlaVXZqdXUrK21ET2t1NDNqWTcvZS9DV0FSZ00xRTFCL0FOUUJTSGlkdUQ0ZkRhUzhIQ3hjdVhCc0lCSjRCY0JXQXkrcnE2b2I3L2Y3NVJEU1ltV2NaNFZQMmFKcjJPM05kZFYxLzIrZy9iMmxwNmR0K3Y3OGFRQTRSOVdmbXlRQ0dHVzNtYURmV05DM1A1WEtseXRLZHp0a1h1cTQvckNqS3Q0aW9BTUQ3ZnIvL0NTSmFydXU2VjFHVXN3R2NhOVJoaGNmamVjU2NOelUyQWVUNmZMN2NjRGljSGh2ejVzMnJEd1FDT2dBbGk4ZUViUUJHd3VUZHhPMTJQeFdQeDM4TVlLU2lLQThGQW9FcVpsNUpSSk5oUEZNQXdxRlE2SFZUT1kybStoUWdFeDFKTHlZam1YbUVVeHN3YzU1eEg5QTBMVnM3RnBqT2I4eHl6am9BTTRsb05KSWlGZ2J3RkJHVkZSUVVmQ2NRQ0ZRRDJHaWNPeHhKcnhDcFB4c1haNVRXQXhCQmhDQUlnaUFJWFI0WEFmLzBkNGdoVWpURmtqL0dTanhXNC9MSkZaNXVhelIwNHB4amNuSEwrT1IzNlJLUGlpZW5sV0xZc3p1UjRIMWtGTDVTU25NSUwwN3ZoVDU1MloyNDZkSm5nb21lTkxlTkxySCtkSzNJRldlSDJkZ1QwVEc4S0xsSVNDSGducE9MMEJCbFBMMWVCQ1NDSUFpQ0lBaUMwTlZ3dTkzcjR2SDRod0JPUXRLb096SmxVRFVSQTNEZDRzV0xVNnZKV2RmMWJ4TlJrSWdLQVR5b3FobHU5cllBR0VSRVp3UUNnVEhCWUhBMUVYMEJBTXc4eEg2eW9pam1GZkVsNXJRRkN4YnM4UHY5N1VTVXg4d0RzOXpLUkNLYW1Ob3h4QkF0QUdZdFdyU28zbnlpS1d4RGk3MFFUZE91Y3JsY0x3R1lqcVRoMm0vVXozS2FydXNQNnJyKzJ5eDE2VFNZK1U0QVp4TFJXQUEvVkJUbGg3YjZiRUhTRU8vTnljbjVKcExpRXdMZ0FkSWhER1lhTDNPNURPQ2VVQ2gwdi8yYTdlM3ROK1RsNVkwRWNDb1JUUUl3eVNnTHpOeENSRjhMaDhPMTVqelYxZFZML1g3L20wUjB0cEh2MUZTYWJUd1ZPdDJucXFycFAxMmR3a1hzRHdzWEx2eWtzckx5V3dBZUp5SXZFZDFnbEdjK2JXVThIajh2RkFwWlZnT2x4aVlsR1F6QUhGS0RrUndyUmN4c0dac0dHNUVVS2FUSDV0eTVjNk0rbis5aVZWV0RSTlFId0FWRWRFRzZRT1oxcXFwKzNWeElhMnZyN3NMQ1pQTW9pcEloR2pMeWJTQ2lrUURLbk5LSktOV09landlendoTlk1eVRmdjQ4SHM4V3AzT1llWm5SYjBXQlFHQlFNQmo4RWtseDBJMUVWQTdnc2l6NS9oUUtoZDUzU3V2dXlMOUlnaUFJZ2lCMGVYNXpjaEdtOXJXS0lkN2VFY05UNjVMR24yMnRtaVd0TEtmN3VwVjNZb0ROMjBDeGgxRG82Vmx0MEJXNGNWeUJveGdpb2dGZk5HdDQ0Tk5XTE16aTJXUEdvQng4T3FzQ0gxMWFnY2tWZS9OOEtIUW5ldExjWm44MllnZTFIcVZuY010N0RXaXpLZDd1UDcwWUU4cGtQWVFnQ0lJZ0NJSWdkRFhtenAwYmRidmRVd0Y4aDVsZlllYXRTQW9nNmdHc1pPWS9hcG8yd2ZCd2tLYTZ1bm9wZ0lrQS9nWmdFNEFvZ04zTS9BeUEwN1p2M3o2Q21SOERzRHVSU0tnQW9HbmFZOHhjQytBbGV6MklxQWFHeTMyWHkyVlg0ak1SUFErZ2tabVgyUE15Y3kwenY4UE1lNWc1QVdBN016OEo0UGhRS1BTT3cyMkhrUXh6a0ZHUGNEamNFZ3dHejBiU0U4Uy9qYkxpUnIyWEFQaUZvaWdqcTZ1cmJ3Mkh3d25IUnUxRVFxSFFucGFXbHRNQS9JcVpWeUFaYnFRVndIeGQxeThMQm9ORG1QbEdabTRnb3JSZ2habm5Ndk55QUQ5ZzVpQ0E3UUJpekx5VG1WOWs1cW1oVU9ndXAydSsrKzY3ellsRVlob3oveHpBbWxRK0FFOXJtblpDTUJoYzVKU3ZyYTN0WW1hK201blhNWFBFYUxNUEFmeUNtWDlyaFArWTY1UjN4NDRkV3dGOHlNeXJFb25FV3dmYlh0WFYxYzhCR01mTTl5RTVmcHNCdERIelJ3QiswdHJhZXNyYmI3K2RJUUpvYjIrZmE1eS9sSmszMjlPWmVRY0FLSXJpdEVwa05wTGpLV3crR0E2SFZ5cUtjaUl6UDRwayswZVplUU9BMzBVaWtaUG16NSsveTN6K2tpVkxtb3krMnFYcnVxT29nSmxmQXRCR1JJN3RDR0N4MFZmL05Ia0xzZk8rVVorbjU4MmJWK2QwZ3FJb3J5TFo5eCs2M2U0YUFBZ0dnejhFY0xieGJLMDM3cmtWd09mTS9Bd3pWNFpDb2R1Y3l1c0pkTjkvekFSQkVBUkJPT29JQkFJV0M4M1NLNTQ2NURJbjluS2ordnh5cUtadk5VdDJ4WEhSdkQxb05ReENVL3Q2OEorWnZkTHA3KzZNNFp5NWppTGNia2xGbm9KRkYvWk9HeFJmMmhUQnRlSDZmZVFTdm1vK25WV0JZd282Vm14OHNEdU9INzNiZ0pYMSsvNzl2dkh5UHVobHJKai9yRDZCMDE4NUtMRyswTVhvU1hQYmZaT0w4UDJ4SFdFdWYveCtJLzV2dFhnOHlNYlV2aDdNcVNxRDE5WHg0YmlzTmc3L2E3VVFSek9DSUFpQ0lBakMwY0FwejE1dDJROEdnOTNTWG1YK0w2eXIzMk5sWldVbGdQenE2dXJYOXVmOFFDRHdMSURMbVhseEtCUTYvZkRXVHVqSitIeStZMVZWbmV6eGVKNmZPM2V1eEpvOVRIVGwrVXlXaUFpQ0lBaUMwS1g1emNsRkZqSEV4aVlObDh6dkVFTTRFZXRoY1FkMnRlczQ5Vis3Y2U0eHVkZ1QxVEgzeThpK013bGZLY2NVcUJZeFJFd0hyZ3pWWVdmN3ZwZkJxNFMwR0FJQXhwVzZVT29oMU1kNjFqZ1h1dmZjVm1RTEQ5SWM3NzczMmhrczJobkRkOTVxd0hQK0RpK2VrOHJkbURVc0Q3TTN0dThscHlBSWdpQUlnaUFJZ2pQVjFkWFZCM0krTXlzTzRUMEVvZE1KaDhOcmtQU1lJQWlPU01nTVFSQUVRUkM2TENlV3UzRm1QMnVvak92ZmFjZ3dsT1c1ckQrK1lsWXY4ejJDdXFpT3A5ZTM0WTB2STdJNitDaGtiS2xWcC96Mmp1aCtpU0VBUU9QTThBSGxlUm14UVlWdVNFK2Eyd3JkMW50dEZNSFBQbm5qeXdqK3VkNHFmcmhwZk1FUnFvMGdDSUlnQ0lJZ0NEMlExSjhUOGdOT0VJUWppZ2dpQkVFUUJFSG9zbHh2Y3A4T0FQTzJSUEgrcmxqR2VmazJvMkcwRzYraUZyb21nd3V0Z29nVmUrSUhsTi91RVVXVkJSZzlncDQwdDNsdDkxb2YzVC9CVUUvbm51Vk5NRThQNDh0Y21OTFhrejJESUFpQ0lBaUNJQWhDSjBGRWl2SGVmWCtzQ29MUUpaQ1FHWUlnQ0lJZ2RFbnlWTUs1ZzNNdHgvNXZkYXZqdVI3RmFraUxhTW5mWVpNcjNMaHVURDZtOXMxQmVhNkMrcWlPZDNiRzhOdVBtckcrTVpIMTJpb0Jsd3pMdzJYRDhuQnNxUXNWdVNycW9qcmUyUm5GUTUrMllFVmRadDZyUm5yeG01T0wwSkxRY2N1N2pWaXdMVE9jM2ZBaUZjOVVsbUZRZ1lyWkc5cHg2K0pHeDNPK1B0eUxTYjNkR0Zyb1FsbXVnbndYd1VYSkZkUHY3SXppeGtVTmx0WFRmZk1VUEo3WDJ3d0FBQ0FBU1VSQlZGVlpockdsTHJ5d29SMjMyY3I5MGZnQzNES2hBTTF4SFRjdWFrQjRld3o5dlFwdW1WQ0lzd2Zsb0UrZWltMXRHbDdjMkk3LytiZ1o4YVBZRHVsV2dNZDlwWmpXUHdldmJZN2dCKzgwN1BjeWhCSVA0UnNqdkpqUzE0TVJSUzVVNUNrb2RDdHdLMG5Cd2VyNkJHNWQzSUJQSGZvWEFNN3M1OEVWSTd5WVhPRkJYNitDaU1aWXNTZUJ2NjFweGV1YnJXRkszQXJ3MjhuRnVHQndMc3B5a3Rjd2MrdUVBdHc2SWJtU082b0JHNXNUK1BXSFRaaTdKUW9DOEw5bmxPQnJRM09oTWJDN1hjOVlQVC92M0hJVXVRa0pCbmEwYWZqakp5MzR4N28yK1BwNzhPQ1VFaFI1RlB6eWd5YjhZMTJiSmQ4MW83MjRhMUloR21LTTc0VHJzYnpXS3N4NGFFb3haZzNQdzZxNkJMN3pWajAyTldlNkpQQW93TmVIZTNIKzRGd2NWK1pHZWE2QzNSRU5IKzZPNDRVTjdYaHpTd1IydS8yRlEzSngvMm5GYU5NWTE3M1ZnTVUxTVF3dVVISEZTQy9PN09mQnFHSVhDdDBLUG05SzRJNGxqWGhyUjZid2laQjhMcjgrUEM5OTNmcW9qcDF0R3Q3YUVjUHNEVzFaKzY0ekdaU3Y0dGxBOGptK2Qxa1QvcmFtYmQrWkRwTE9udHVTWlI2Wi9rdVZjOG5RUEp6WTI0M2V1U3FhNHpvMk5XbDRhbDBiU213aE0xS0NpRUg1S2g3M2xlSzRNaGZtYkd6SFRlOWE1N2RUS3R4NDVJeFNsT1VxdUhOcEk1NnhlVXo0MWlndjdqNjVDTTF4SGJlODE0Z0ZXNTFEalZZTnlNRWx3L0l3dVk4SGZmTVV0Q2NZbjlVbjhQS21kcnk0c1QzRE05R29ZaGVlcVN4Rlg2K0tlNWMzNDlIVnJTajJFQzRibG9lcWdia1kzOHVOWGprS2RyWnJlR1JWSy83Nm1mUG4xNmtWSG54cnRCZW45ZkdnbjFkRmU0SlIwNjdobzlvNFh0clk3dmhaWW1aN200NDN2b3pnQXRQbjVheGhlWGgzcDNNZkNJSWdDSUlnQ0lJZ2RCYk1URWJJREJGRUNJSndSSkcxWTRJZ0NJSWdmR1VFQWdITEQ2Q2xWengxMEdXZFB6Z1h6MVIyeEVhdmp6S0dQN2NUbXNOUHJNdEg1T0dSTTByUys4OXZhRWRiZ25IdGFLOWoyWTB4UnVWcnUvRjVVNmF4ZDNpUmlzZDhwVGlobDlzeGIxd0hmdmh1QTU3N3ZNUG9waEx3eFRmN29zZ3dXdTlvMDNIc0N6VVplZjk4ZWpHdU1kWHA0dmwxQ0JuR0xnTHcyOGxGK0s4eCtWRDI4UTN1TDUrMTRtZExtOUw3LzMxS0VXNFkxK0ZONDd5NWUvQ09ZUXdia0s5ZzFXVjkwbW5MYXVPNGYwVUxIam16QkFXdXpBdk4zUkxGTjRKMVdhODlyRkRGMTBkNGNWWS9ENFlVdWxDV295RE9qSTFOR2w3OW9oMFByMnhGdTFNbmRSSVhEc25GVTlNNnhzVkY4K3BRdlgzdkJrTUErUHJ3UFB6cDlHTEhlemJ6eVo0NHpueTExbktzd0VXNGYwb3hMaHVXbHpYZjQydmJjTXQ3SFliYWI0N013MStubG1ROTM0bmRFUjBqbnF2QmpFRTVtQjBvTzZDOGNSMFk5TXhPTExtNE53WVhKRDFXdGlZWVE1L2RpYWd4ekljV3FsaCtTVVY2ZkgyMEp3NmY2VjZQSzNYaDNhLzFUdSsvdmptQ2IxYlhXNjdqNisvQkE2ZVhZRWhoOXBBZGF4b1N1RFpjajgvcU93enpuODZxd0RGR3ZaYlZ4ckZpVHh6Zkd1VjFIT3V0Q2NhWUYyb3lSRCtQKzByM3VmTDlyNSsxNGc3VHMzRTQrUDJweGZqZW1PUnpyREhRLytrZGlCeW1VQmFkT2JjQlI2Ny9CdVFyZUdwYUdVN3E3VHl2T2pIcStSclV0T3Y0NjlRU2ZITmt4N00zNHo5NzBwNkNDTURIbDFhazd5ZXFBYU5mMkluNktLZlROMTdSQjJVNVNiRkZmWlF4NU5tZGx1c01MbER4eUprbE9MMVA5ckZWRjlWeDIrSkd2THlwUS9qMHYyZVU0SW9SeVhwRk5PQjNIelhqMXVNTDBwOERkaTZjdHdmaDdSMGlCUmNCOTUxYWpPOGU2OXlYS1JidGpPSHlZQjJhNHRubjFZdUc1T0pKMDd5NEo2SmoySE9abjBHQ0lBaUNJQWlDOEZWeXlyTlhXL2FEd1dDM3RGZVovd3ZycnZlWURiL2YveDBpZWhEQWI0UEI0RDFIdWo2Q0lCd2FYWGsrazVBWmdpQUlnaUIwU2M3c2wyUFpmMnRIMUZFTUFXU0dENWcxTEMrcndSQUFpajJFSDA4c3pEamUzNnZnOVpubFdjVVFRSExsLzhOVFN6QzVvdU9jd1FXcXhRaFdrdVA4ZlhGRXNkVjVWNEVwejIzSEYrRDZzZnNXUXdEQWlDSnJPU2xEWmZvKzhqdjJVNGJBRkJON3VmSFV0Tktzd29DWmczSlFOU0FuNDNpZVN2ano2Y1g0NEpJSzNENnh3RmpOckNCSFRRb0dKcFM1Y09lSmhYanozRjY0WkdpdVE4bWR3N2hTYTkrbysvRnQ5OVFLRHg3TklnQ3hZKzhqRndIUCtFdjNLb1lBZ0d0SGUvR2o4UVdtZkFmK202SEJXQkYvTUZFUmlBQUdXMWJaNTdzSVkwbzYydXNiSTZ3RzdCTjZ1ZEUzcitQOE0yelBuTXMyR0s4YTZjVkwwM3Z0MVpnT0FNZVd1UERTOUY2V2EvWDFkdVNaVk83R05hT2RqZW1wZXM4WTFER0dpdHlFZjgzb3RWOWhBSDR3THQ4aU9qb2NIRmZXTVVaVUF1Z3dhdEE3YTI0RGpsei9EY2hYTVAvYzhnTVNRd0FkSGlMczgrbEpwcmwzU2wrUDVYNXlWQ0F3b09QYXg1VzVMSE9nZmI0NG9aY2IxZWVYNzFVTUFTVG4wY2ZPS3NXWWtvNis3Mk42ZG5KVjRGY25GV1lWUXdEQUpVT3RjOGpEVTB2MktZWUFnS2w5UGJqLzlPSzlubE85UFdwWmp0VXJWOEc0VW5FV0tRaUNJQWlDSUFqQzRTVVVDajBXREFielJRd2hDTUtSUmdRUmdpQUlnaUIwU2N5Q0F3QllYcHZkL2JkcU16N2JqWWhPQkJ5TS92K1lWb2IrM24xL2ZYSVI4TWZUT2xadEQ3VUpGTGEzT3NlY0tNKzFsdDFpV3ZIN1gyUHlMV2xSTGVtdElMUXRpbmxib3Rob1d2Rzl5N1ljUGNkMnd6R1RjcVRWdHFwWUpXUVlNdTMyOS9Oc29VcktjaFM4ZVc0dlhEUGFpMzFwQ2liMmN1TngzNzRGQkFkTHZxMENMWHRaTlozaWUyUHpMU1pyQnJDK01ZR0YyNk40YzBzVXkzWjNoSTNZMVc3dHV6c25GV0phLzh5eDRzVHRKeFNnbnpGK1ptOUl1cnJYT0hrOXU4aGhWN3VPalUwYVBtL1M4TW1lT0dadmJNZVZoamVHQlZ1aitPT0tGcXhwU0tBeHh2djBPOW1TWVB6MC9VWkVOS0NtM1RvMkJwdU14ZWNla3lsVU9ibWl3eEE4MVNZNGVIdEhoK2NOLzRBY1BEQ2xPS1AvMXpRazhQeUdkbnk4eHhwNm8xZXVnanpUdVBUczViR0thTUNYTGRaNkR6S0pldjV3V2pIRzJveTc2eHNUZUhWekJJdDJ4akk4a2x3NTh2QUtJcnltUnRBWmg5VWpTbWZOYlVlcS93akEzODRzeGNCOHF3aWpMY0ZZMTVoQVRidnpYQm5WZ0ppUnRMUE5lczdnZ282eFlKK3JBT0RrM21iQmhMVXR6R0VrK25zVnZGQlZsakV2NzJyWDhhOHZJcGkzeGVwNVJpR3JNTVErNzVyUkdSbGVPZ2FhaEd0WGpmVGk4aEhXT2JLbVhjZmNMVkdFdGtXeE8ySzk1NHVHNW1YTWZXWWFZMno1akFDQTAvWWg4aEFFUVJBRVFSQUVRUkFFUWVndXlMSVFRUkFFUVJDNkpDTnRLL1dYNzQ1bk9UTzVPajRiMWR1anVIZDVNN2EwYUFpZFg1NDIxSlhuS2lqMUVPb050KzZYRGN2REtUWVJ4dXViSS9qbGgwMzRvbG5ET2NmazR1OW5sU0xIc0dtTkwzUGh0RDRlTEs2Sm9hOU5SUEZGY3dKT2xOcThOVFRIazBhdkFoZWh3clRhdUNIR21QaGlUZHJ0T3dBTXpGZng2dG05ME5lcjRKbDE3Wlp5Q3QzWlJRS3RpZXpHMmhWMUNkeTBxQUdiV3pSOGZubWZ0TEYxdk1sRGhrTEE0NzRTVExSNXpWamZtTUNDclZIVXRPc1lWcVRpNHFGNWxucWMyc2VEMlJ1dDlUd1lCaGVvT0syUEJ3VnVna0xBdURMcnVMaHdTQzdHbDdtZ01WQVgwZkZlVFN6RHlEcTh5R3FNdmZETlBYaHJSNGRoVkNGZ2RsVVpwdlhQd1dOcldpM1h2bkZjZ1NYdjJvWUVibjZ2RVIvc2ltRk1xUXZQVkphbFY2am5xWVNyUm5yeFA1KzBvRjFqWERxL0Rnb2xqYU1QVFNuRzFhTTZEUFhYdjlPQTRMYnNvVDd1WHRhTXU1YzFwL2RENTFsWDJGOFRyc2ViVzZMUW1OTWhNUUJnVTVPR1VhWm5wNzlod0QybVFNWDRzc3lmQnNmM2N1TzF6Y2t3QUhiamNkZ0lSZUoxRVI0NW84UmlqRytJTWE1L3B3RnZmSm5NYXc5eEU5d2FTWTg5ZHhaamVtT004YnVQbS9ING1sWjhZNFFYRDVoV3dlY2JZK25FY2plK1ByekRjS3d4OEtQM0d2SFV1cmIwc1Z2R0YrQlhKM1Y0UmVqbjNic0hoQU5sVXJrYlkwdmR5RldUYzQzWjQ0QkNTSWZQaU9uQWpqWU43K3lJb1cwdno5MkIwQmx6MjVIc3YzTUg1MW84ZTBRMDRLZExHdkhzK3JhMDRNSFgzNFBIemlxMUNCTlNjeU1BYkxMTnB3UHlPODQ3eDBIa2MzeDV4M055WmorcktHQ2hLYnpPbjA4dnNYaDVZQUQzTEcvRy9TdGFvREZRNmlGODhjMitsdnMxNS9jNHVNalFPUmsrNTc2UG0xSG9KaXkvcENLZFZ1QktYaXZsVGNMTTQydmJjUHVTeHZTelhOay9COC80UzlNaUNKV0FpandGbTVxengyYjVjSGNNdzRzNm5wVlJ4ZkpYZ0NBSWdpQUlnaUFJZ2lBSVBRUDVGMFFRQkVFUWhDNUhuenpGc2dvYkFEYTNaRGNFWmJNWnZyd3BnbXZEOWVrVjltdnFFNWFWNXlVNUN1cGp5WEt2czNsb1dGd1R3NVhWSFhsZjNSekJZMnRhOFlOeEhlZFZEY3pCNHBvWUNtMFd3NjJ0em5XMXJ5aE9DUmZhTkVaTTcxaUZYZUloL09UNFF0eXp2RGx0bE56YXF1SEVsM1k1bGx0a1c3N2RFT3N3SnJxeitMVmYxNWpBdVcvVXB1UFNSelJPRzkvNjVuVzAwV1hEOGl3ZUVuUUdibC9haEVkWHRWcksyOUdtNC9hSkhlS0J4TUhFZmJEUk4wL0I0b3Q2NzNWbDlQVmpyZjBXMTRFTDUrMnhyQVJ2aUZycmN1dUVRbXhzYXNBV281OTBCaTZkWDVkUjlyZEdleTNHNExxb2p2UGYzSk1XWEh4YWw4QWRTNXZ3bkwvRGtGdzFNQmYvODBsTGVqOWJNOFFQc0gzc25qRGFFK3hvZEYvZm1NQ01RUjM5bFFxZjRyU1NIa0RhcmY1eHBTNlVta0lUMUxUcitLdythWWorM3BoOGkyQW5xZ0VYemR1RDViVWRJcVZCdHJBdDV0WHFUa093UHNvNC84MWFmRnFYTVBhdElwWlVHMTlyQ3ludyswOWEwbUtJYWYxemNOZWtRcHhZYmhYcnJHcklMcDQ2VU00NUp0ZlN2MDc4L2xSck9JTWRiVHBPZjJVMzZxTE8zZzhPaE02WTI0NW8vOW5DZTl6MGJnTmUyR0FWU29XM3gvQmZiemZncGVsbDZXUG04YjYrMFNxSVNBbGVKcFM1TUxnZ1UveGlEaE56ZWgrcnlHZWhJVUthMU50dGVVNEE0S2Z2TitIUjFSM3ptcjFON01JTWU3dm9EUHhnVVFPZSt6eDVmd25kT2krbnZMZGNPQ1RQSXY1WXRET0dXOTVyQkFDTUtGSng1NlFpWERURStydzJ4Qmpic255dWROVFA3aDFHL2dvUUJFRVFCRUVRQkVFUUJLRm5JUCtDQ0lJZ0NJTFE1YkFiK0lGTWc1c1pKNlBoRjgwYWJsalVzTmR3QTNtR29iMDBoeks4UTl6M2NVdEczdmxib3haQnhIR2x5VHoyRmRUdFdWYUgyMjhyWmZUVEdYaGxVenN1TTYyRS84RzRmRncyUEE4UHJXekYzMWEzN3RYVFE1SEgyZ0xOSm1PaVhWZ0NKRmRDMzdpb0lTMkdzSitYYi9MMGNQTjRxNGVFMzMzY25DR0dBSkJobU56V3RuZmozZjdRMTZ2dVZRemhoRnNCVHUvanNRZ2lYdHJVRGwvL2pwWGl2djRlTEwrMEFrK3RhOFA5SzFxeUNsaG1EcklhSlI5ZjA1YmhmYUo2V3dRYWQ0UXlzSHV3eU1hQnlrWHNZUm1jK2hWSUNsM01wTHhqWEpCRkVESFdHTU5UK2xtTnc5VW03eFZmRzJyTis4REtGb3N4SFVoNk9URlRIOXU3R09CSDd6V2tqZWtBOEg1TkRFMXhScEdiMEJCanZQWkYwcWhzN29QbU9PUGhsUzJvR3BpRC8zZDhBVTZ0eUF3SkVOV0FlMHllTlE2VllVVUg3bTJpbjFmQnFHSVgzdCtWUGN6UC9uS29jeHR3NVByUFJkYXdEVnRhdFF3eFJJcVBiQ0U3WWliQlVPYVlUajVqNXc5eERzdFQ3Q0VNekZkUjdDR0x5R2RMcTVZdTZ5SmIzc1UxTVlzWUFnRHliUlA3M2o2REFPQ3h0VzFwTVFTUUZGQXRxNDFqVXJrYk9nUC9YSjhVOHN5MGViWDQ3NCthTWJiVWhWc21GT0NTb1htT1lWSHVXZGFFZlhSSlJ2MktQUWMyZHdxQ0lBaUNJQWlDY09nRUFvSERGMU5SRUFSQnlJb0lJZ1JCRUFSQjZITGsyV3lRR2x1Ti9IYWNVbTVmMHBpeGd0NXVSRTd0SDI4TEI3RTdvbHRjbzZmWTNHSTF6SlVacTN6dEFnZzFpMWNHbFp3OVJBQkpyd3NuOWZaWURMRGx1UXArZlZJaGJqb3VINy8vcEFWL1c5MEtKMTFFeWhXN1U3bE9SckhaRzlxeFpGZUhBVEpYdFJwZVU4VU56RmN4dHJUajYyUlRuUEhReWt3eEJBQU1MY3Erd3Z4ZytYaFBIRDliMm9Udmpzbkg0QUxWMFZCb1JtZmdvOW80bmphRlV3Q0FwOWExWWNiQUhJdVhCSThDZlBkWUw2NGU1Y1VUYTF2eDI0K2FMU0ZLUEFvd3VzVDZWWHFPUXdpUWlBYnNhdGZSendpYmt1OGllQlRzMDNoNW9LYksxcmkxUUsvTE9ZNkIzWGc4cXRpRlBua0tKanVJQndCZ2NLRUtyNHN3dGE4MVBSWE9JMWRGUnJpVUo5ZG1qZ0ZiOVJEVHNqK3ZtMXMwdlBKRnhIS3NwbDNIcEpkMllWeXBHeXZxNHRnVDBYRk1nV3BaU2IrclhjZmNjOG9kUTM4QVNjOE0xNGJyOGZHZXp2TVE4Y1NhTmd3dmN1SDh3YmtvejFYMjJXOHhIWGpsaTNZczNYM29ZZ2pnME9lMkk5bC9vMHRjbG5xWlJVcDI3S1BaZlBrdm1qVkVOYVRERlJWN2tpR0d2amJFV2VRREFHTktYQmhXWkIwbndhMGRjL3FwZmF6ai9mRzExamtEeVBUaVltOGpPdytzYU1rNGR1NGJlM0JLaFJ0YldyWDBuRGpKNU5Fa3FnRTNIMWVBNllOeUhNZFdSQVB1WE5xSXY2M0pySjhkdXlBaTd3REZaSUlnQ0lJZ0NJSWdDSUlnQ0YwVkVVUUlnaUFJZ3REbHNDL0VWU241eW1hanMwY2YrR2hQSEhPM1pBb2E3T0VqQ2d4UENHVTVWblBjRjFuaXRFZXllR213ZTIvSWNiWlZRMmRHTmxQNG5vZ08vK3UxK05QcHhSbnUwbnZsS3ZqZDVDSmNPY3FMSzRKMUdlRkRjbXdDa3FpcG9Vb2RLdk80emJobU42NnprZjBFV3lpQzkydGlqbUVhQUdDa3pmaTRxU25oZU42QjhwZlBXdkdYenpvTXVMK2NWSWhiSjNSNHJiZ3NXSWQ1RG4xdDU2cUY5YmpqaEVMY2RGd0JjazN0NVZHQS94cVRqMHVINXVHNnR4c1FNb1FBeFI0bFE0QmhkNW1md3U2OVlYK3dpMlAyeGY1NmlGaFRieFVERENsMDRaSmhlUmIzL2gvc2p1UGszc20rSlNTTngyWkJoTVpBYUZ2UzRGMlJwMXBHYkYxVXg3YldUTXR3bzAwQnNyZmJ5MlpzMzlXdVkxZDdSMThPeUxjTzdPRlp2RFUweHhsLy9hd1ZEM3phc2xkUEtnZERhNEp4eTN1TjZaQUdBQkE4cnp6ZGZnRFEvK21kblg3ZEZJYzZ0eDNKL3JQUHExdjNFdmJJamptbnpzRG5UWWwwZUJjQStOcVFYSXdxN3RnM2oya0FHRlBxd2lrMkVkQUNreUNpVDU2MWJwODZpR2dhWTliNzNOY1RHM1VJZzlPdU1kN2FZUldDbU1kMWpvcU0wQjFBOHA3bmJHekhQY3ViOGVWK3RwczlKRlAwMERWcGdpQUlnaUFJZ2lBSWdpQUlYUUlSUkFpQ0lBaUMwT1Z3Q2psUjVDSExDbjR6Q2JZZTM5M3V2SlRYYmxTdU1Dempka05YYzVhbHdIWURYMnBGYnBQTmNPWVU4aU5aVCt1KzNaRkVYVlRIdHhmVzQ0RmVidnhrWWdGbUhwTnJxZHR4cFM0c09LOGNaLzU3TjNhYTdsR3hXUy9OdDJtdjg2Wm1MY09WdjJacnY1UmRyWGV1TmUrV0xJYTUvbDRGdlhMM1QxUnlxTmpiME1FRzZZak93TDNMbS9ING1sYmNNcjRBVjQvMklzOWtRT3lWcTJCMlZSbG16YTlEOWZab2hrRTRwbWMzTUpwRkoyMEozcWQzQ0FCUXM0aG1zaEd4WGRzdWdrbFJIMlBVdE90cGc2OWJBVzR3aFhtcGFkZngwTW9XUERXdE5IM3NrbUY1bG5IeXdlNVkrbG16TzZLdzF5TkZiY1MyT24xZjdqejJnMEwzM3N1b2krcDRkRlVySGxuVmlvYlk0UkVrT0pHd0RicjlIWU1IZGExRG5OdU9aUC9aaTlpYmJzait2Tm5ueHRYMWNZc2d3aDdLNXhjZk5PSE5jM3FsOThlVnVYRzZ5UXRFVklQRjY0OWRRQkoxcUZ5dHJiRnlPOEhqZ3RkRmUvVjBFOWVCRnphMDQwOHJtckhoQUwzczJMMEJ0U1gyWXlJU0JFRVFCRUVRQk9HUUNRYUQ0cDVORUFUaENIT0FmN1VLZ2lBSWdpQWNlZW9pbVlhY2tpd2lBeURUdUdVM1dLYXd1eFR2WTRRNTJHa3pNZzR0ZE5hVVRyUjVURmhkbi9RWXNMM1ZhcmlxeUhPdXE3MWEyWDR4ZjdRbmpzdEQ5VGpsNWQxNGFaUFZOWDJmUEFXL09ibkljaXlib0FFQWltMkNpTlgxeml1aHpmWkFyNHVRbzJZYVUzT3pXUExPSDV4bjJhK042R2c1VEN2bTdZWkxKMFBtM3RqUnB1TW5TNW93OW9WZCtNTW5MUllEc1l1QUI2Y1dRNkdrNGRsY3RFY0JCdVJuOXV1UVFoV2xKa1BrNm9iOTg0eGhIN1A3d3I0cTM3NGEzTXpLT21zZkR6U3RTSC91ODdhTTlHK085RnIyelI0MzdHS2Y4bHdsdzFnTkFEdmJyYzlBcjl3c2lnMEF0Si9lTVZxeWhNbloxcXJqanFWTkdEZDdGMzczY2N0WEtvWUFnSWlwTDNUT0RLM1FtUnpxM0hZaysyKzNiUjQvTGt1b0U2RERLMDBLKzMxL1ZtOTlyc3hqZXRudU9CYlh4Q3p6K05tRGNpMGlyVVU3b3hidk5rMHhlM3RsM205OTFDcHVLcy9kKzAvci9XbVZ0Z1E3aGoxcVRTUzluRXlZVTRNYkZqVWNzQmdDU0hxMU1WT1hSVUFvQ0lJZ0NJSWdDSUlnQ0lMUTNSQkJoQ0FJZ2lBSVhZNldCS1BlWnNnYldaemRtSlpqWCsyYlpXRnNUWnZWeU5UZk1JS3RySXRiak45REMxVk02V3QxdCs1UmdGc21GRnFPdmJNemFUamVZaE5FREM1d3JxdmQ2TGN2bS9pNnhnU3VEZGZqWnBPN2ZnQ29HbVFOcVdGM2FPRTJmUU1zc0sxcXJzbXl3dHp1TW45SW9TdmpYS2MrS005VjhKT0oxdFhhMjlzTzM4cmsvMnlPb05rd2xLOXZUR0RaN2t5QngvNVFGOVh4bStYTjhMKzIyeUtLR0pTdllteUpDd3hnaFUwNGNKVk5PQUFBdDArMGpvbEZOdmY0S2V3MjVBTmRnRzgzdXJ2Mk1uanM5VGJ6elBwMmJHcldMQjRGU213cnkvL3paWWNJcHphaVd3UUhIZ1U0clkvMTJRQ0E3Yll3REtQMjhyenVMMS9ZUXBUb0ROeTZ1QkhIdjFpRHYzN1c2aGkrWlhTSkMyZjE4K3lYY2ZwZ21iT3hQUzF1ZW5GVHU2T0J1N000MUxudFNQYmYrc2FFNWRvekJ1VmliS2x6dVdVMnNZSGRHOE1LaDVBV0taNVpud3dCOUpscDNOdkg5QnRmV29WbEcyd2hmYzdxbDlrbWdGWHNOclRRaFU1d0VvRXZiZDV6bmx6YmhuR3phM0RIMGliSHViTlBub0xBZ0J3VTdjTmp5dUFDcTZqank1Yk9DVnNrQ0lJZ0NJSWdDSUlnQ0lKd3RDT0NDRUVRQkVFUXVpU2JiQWFyRTJ6ZUdjell3d2UwWmxsWnZzbG1pQnBhbERUT05jWVk3OWdNMlkrZVdZTFQrM2lnVU5JNCtFSlZHVVlVZFZ4b1o3dU82bTFKUVVSdFJMY1kxUWZrS3pqSmlHZWZweEtHRjZtNGVHaHVSajFUdHM0QitRcCtkVkloN2o2cENHY1B5c2x3VjI4UElXSTNpKzNOZTREZHk0TlRPQklBMkdrenhBMHZjbUZKamJWTlRxbHc0d3lUVUtUVVEzaldYNWF4Y3RvdXJ1aE1WamNrTUg1MkRhYTlWb3NwLzk2TjFuMVlvM05VNEVmakMzRGY1Q0pjTVNJdkl3eElSR013bk12NHoyYXJFZlhXQ1lYNDVzZzg1S2hKTHlEL2ZVb1JMaDloOVk3eDdPZHRqbVY1YlIxeG9EWjBlMWlVdlFrcTN0dnBMTXI0Y0hjYzZ4c1QwQmxZV2Vkc0xOM1FwR0d0emN2RkI3dXQ1ZDE3U2hGS2N6b3FNTGhBeFgyVHJWNUxUdXZqeVFqWGttSi9iY3JiMjNTc01OVlRJZURpb1hrWmhsOEFPTFhDZzltQk1peTlxRGRlUGJzWGJqK2hNT09jenVLZjY5c3hZYzR1VEhsbE42NTdxK0d3WFFjNDlMa05PSEw5cHpQdzd5L2EwL3N1QXVaVWxXR0N6VlBFQ2IzY2VIbDZtZVZZZ2MzNC84SHVtS1B3SktvQkwyMUtYdU9UTEtJSmhsWGtBd0JMZGxuUHZYNWNBY2FiNmxYb0p2eml4RUlNTW8yMVhCVUlETXh4dkFhdy8rM3k1aFpyWGZ3RGMzQkNyMHhCeHBCQ0ZiOC90UmdyTCt1RGw2YVg0YmxBV2NZNVprN3FiUzNqY0lVdEVnUkJFQVJCRUFSQkVBUkJPTm80OUtVOWdpQUlnaUFJUjRCbHRYR2NhQkpCMkkwOVp1eXJpKzJ4MzFPc2I3UWFla2ViVmtILzRaTm0rUHAzeEtBZmxLOWk3am05b0xPeko0Zi9YdDVzOFNyeFdYMGNrMHoxRFoxWG5qVnZDdFV3Y3Q5OVVoRXVIWlkwck44OFBoOVJEVmhaSDBkY1p3ek1WeTN1NFFIZ1E1dUJNMnJ6SHVBeFdjdWJiUVpVdTF2MUZKdGJOTXZxN2VGRkt0NzRVc2U4TFZITUdOUmhCSHhwZWkrOHNTV0NQUkVkRnd6T2RRd1AwcGh0R1hzblVSOWoxTmZ1bjJlSUswWjQ4ZXVUT296akRHQk5Rd0oxRVIzbHVRcEdsYmdzaHN5R0dPTnpRNHp6dDlXdHVQRzRndlJxOHh3VitPdlVFanc4cGNTeFgyZHZiTWVhTENFejdLdTdvd2ZvVmlCYnVCSW4zdDZSREEvZ3RTMW5mODRrMWdodmorTGszcGtpb3prYjJ6T09QYmUrRFZVRE9zYkFDYjNjK095eVB2aXNMb0ZpRDJXMElaQnNxMnRHZS9ISEZTMzdYVzhuN3Z1NEdmK3NMRTN2VCszcndiSkxLdkJaZlFKZk5DZmdkUkdHRnJvd3BORDZqUFQzSGw1ZCtKWldEVnRhRCtzbEFIVE8zSFlrKys4UG43UmcxckM4OUZnY21LL2lyUXQ2WTNGTkROdmFOQXp3cWppMWp5ZEQ0RlBnSW5nVXBFTldOTVlZaTJ0aUZrRVdBTHl4SllKR3d3dkZXenVpdUhXQzFWc05rQlFJN2JBSnZtWnZhTU5ka3dyVDF5M3gvUC8yN2ozSXpycThBL2ozbkxPMzdCSklBa0Z1QVl4RkxrTEhWcVhPVU1jeVpTeEYydzUycXJWV08ySzFZKzJNWlZwdm83V1YxbkdrcmIycEk1MTZ3MmtZNnlocUlTT0NYQXlHRUc2QkVDQXhKQ1FtSWVTeW03MmYzVDJYL25HU3NPZnNibWdndUdUeitjeGtKdS9KT1h1ZWZkL3ovbll6ei9ON25rTHUrdDNGV2J1L3k4UUZDOXN6M1ZMNVp4ZjA1SWVUUnNvOEgvL3g2RkQrNU56dTlPdy9KMHQ2U3JueHR4WmwyM0Exai9VMUNwYk9QSzZVOHhhME5hMHpwL1hNUE1aa1lXY2hTNDl2K1RteGEvckNLQUFBQUlDNVJvY0lBT0NvZE0vTzVxVFRHMC90elB3WldvYWZQYis1Qm5TbStldXRvd1JlZm56cFlGSnF4Yzd4ZkhIZDFBem5kSW52NVZ2THVYNURjeWVBWlQrYjJobmd1VVppSEw4LzBUNDAwZHJoSVhuTlNlMTUvY2tkVTRvaEptcU5KSEhyWTVOTnpvUHZLVGYvNCtKcENoaVNaRXZMZUlMRlhZMzMvZGpxL2d4TWlxK3psRng1ZGxmKzlMenVhWXNoa2h4TVVMNFV0SjdiUXBMekY3VGxrbE02Y3U0MGllQi9mbmp3WUxlUGZlUDFmR0RGdmluZEhLYTdycHNIcS9uNHZRTXp4bkZHUzFlRGZZZlpSYU9ySlJmYWQ0aWlrM0kxK2Y1VHpidlF4MnZKZHlZVk8velBrMU1MSDhhcXlkZlhUNzBIdnJ1NW5IdGF1b1gwdEJWeThjbnQwNTdEQTY0NnJ6dUZUQjBWY3poVEIyN2FVczUxajArTjZWVUwyL0xtTTd0eTZXbWRVNG9oYXZYa1c5TjhmMGVqSTdHMnplYjEyenBVelFkVzdNdmttcTFpSWJua2xJNjhiZW04WEhMSzFHS0lBNWEwM0RNM1ROTjlaZkpqUDNsNlBEdW5HUW4wNWNlbWZuNTJqTlR5cjJ1Yml6MUtoZVRWSjdibjFTZE9Yd3lSSkplZTFubXc4S0IxWFdnZGl6T1RIU08xZkhERnZyUTA5c2taUGFXODZZek9YTDZrTXhjc2JKdXl6dHd3emMrWUEvNWdhWE9ubW9HSmV0YjFHWmtCQUFBQUhCc1VSQUFBUjZVZmJSdHJHa1BSV1VyKzhCWHpwbjN1NVBud2ZXUDFLZlBpRDlnMVdzdUdTVHVwSzdVMEplbytzWG9nWDVxbUtHS3k3ejlWem52dTdKdVNEUHZLRXlQNXp1YnAzM2NtQjBaTGZHN05ZRk5jTStrZHErV2R0L2RtZFV1NzkyMUR6NTZvV2oxTnU2RmI1OVh2TFUrZlNHOU5uZzN1cjdMWU5GRE43LzlvNzR5dlN4cGpMQ1k3M0dUL2krbTdtMGR6MDVibnZpNlZldklQRHc3bTN4OXR2djdMdDVienZydjJaWWFOK1VrYTUrN0tXL1pPS1Q2WjdQU1d3cFp0dzRmWHpyNjNwUURpZ2QySDdwRHgrVWVHbWhLdVgxcy9uTDVKaFNvYitpdFRpaWIrWmUzUWxKMzBTU1B4Kzg3YiszTGZjN3pueW1mR205cjBnTTJwOUFBQUNGOUpSRUZVdjJ4ZUtlMzdkL252bS9UZTIwY083M3YveUtxQmZQSytnWXkyWnBDbnNYTzBsbmZlM3BlN1p4Z2JjclE1RW12YmJGKy83ejFWemp0KzNOdjArZnYvYUwzYzM5bzRtaTJUMXJxMXZaWGN1dTNad3JsYXZWSFFOTm5kTzhmemd4bnUvODg4T0ppdnJaKzV5Q0JwakoyWVhFeFNTSEo2ZCtOZWZtYlNlUmlyenJ5MlR1ZkdwOHA1MjYyOTJUSE4vZGFxWEczRWV1M0RNM2ZyZVAvNVBVM0hOMjhwSC9aWUhnQUFBSUNqMWN4OU5RRUFqckNsUzVmKzNlVGo3UmRkK2J5LzFuaXRzWlAvZ29YUHR2Vy84TVNPZkdQOVNGcno3ZXY2S3Jsangxalc5bFh5Ti9jTkhETEp0R21nbWplZTFwblJhajEvZFU5LzFyVE1uZi94OXJIY3NXTXMzZTNGTE9vcXByTlV5TzV5TFN0Mmp1ZFQ5emVTVWpOTk8vaitVK1U4dEhjaXg3Y1gwOWxXeUx5MlluckhHb25LYjI4cTUzKzNsSFB1Z3ZiVWsxeTdaaWkzN0UvbURVN1U4L1gxSTlrNFVFMmxublMzRmRKUkxDUnB2UGU5dThaejNlTWorZk1WKy9MWU5MdCsxKytyNUEybmRxWllLT1RURHd4bXhhUms4TGJoYWs2ZVY4b3JGN1Rsc2I1S1ByeXF2eW01ZWNDVC9aVzg5dVNPdkt5N21MdDNqdWRUOXcwY0xBTFlQbHpMOVJ0R1VxNDFSbTcwdEJkU3JUZk8rejg5UEpUdmJDN243Wk9LVlg2MGJTd3JuM2xwSktUcmFleVFYN1ZyUEtQVnhybHRMemIrOUkvWDgyaGZKY3MyanVhREsvWmwrUXl0OEIvcnErUmJHMGRUS2lhTHVrcnBiaXRtWUtLV1Izb3IrYmUxUS9uTGxmM1pPM2JvOU9NN1hqRXZKKzBmZjdCdHVKclByVG04VVFScmV5dDV6ZUtPTE93czV2cWZqZWFyejVISTNUdFd5K0JFUFplYzBwR2J0NDdsNnBYOVV4TE1kejQ5bGdzWHRXZFJWeW5MTm83bWIrOGZtREdKT2xxcDU1c2JHcC9SdG1KeVhIc3hIY1ZDK3NkcldiNjFuQSt2R3Nobkh4cks5emFQNXBkUDdNZ0pIY1Y4YlBWQUh0dy8ydVNaMFdvdU9hVXoyMGRxdWZxbi9kUHU1RCtVMWJzbThvMzFJK2tkcTZkUUtEU3VZNm1Rb1lsNnRneFdjOGVPc1Z5N1ppaC9mVS8vbEFLZG85bVJXdHRtKy9wdEhLam1hK3VITXpoUno3eTJZcnJiaWlrV0N0aytVczJhUFpWODRkR2hmSFQxUUM1YzFKNEZuY1Y4L3BHaDNMUzErWDZzSlZtemR5SnZQbk5lMXZkWDhxN2IrNmFzWlEvdW1jaUN6bUorNllUMnJIcG1JdSs5cXkvRE15elk5U1EvL0hsanZTOFZDK2xwTDZhalZNaEVMVm01Y3lLZmVXZ3dWNi9zencxUGptWmhWeW12UEtFdHl6YU81ajhmYjl4N0cvc3IrWTNUdTFKUDh0RjcrN05tNytGOTdqWU5Wdk9WSjRhemFYL1hqM250aFhTVUNxblVrMjNEdGR5L1p5SmZYRGVjRC8yMFA3ZHVuM2xNeHgrZk15L3ZlbVYzMDJPZldEM1FWRHdDQUFDejRmUzFOellkYjlxMDZkT3pGQW9BYzl6aGREUUZBSGhCTHJ2c3NxYk0wK28vdXY0RmZiMVhMV3pMM2IrM3VLbDErSGMzbDNQVk5CMGFtRDN2UDc4Ny8vajZFdzRlLzhYZC9mbm1JZHE3SDRzdVd0U1dhMTUzZkhyYWl2bjdCd2FhaWxZQW5vL3pGN1RsOXQ4NUtkMlQ1aVRkdjNzaXYzblRubG1NQ2dBQUdpNWU5dTZtNDl0dXUwMitDb0FYUmR0elB3VUE0S1ZwWFY4bC83MXhKTzg2NTluZHIyOTllVmM2aWd2enZwL3N5OGhNclJyNGhYckRxWjFOeCt2N0Q5MmEvMWkwdHJlU0syL3BuZTB3Z0RuaTEwNXV6emN1WGRSVURGR3JON3BEQUFBQUFCeExpck1kQUFEQUMvR1JWUVBaME4vY2l2d3RaM1ZsK1JVbnBxZk41b0xaZHRaeHBWeStwT3ZnOFhndFdkYzdkMFlXQUx6VVhIRm1WNVpmY1ZKTzdXNys3LzYxRHc5bDFTN2Rad0FBQUlCamk0SUlBT0NvTmxLcDU2MjM5QjZjczM3QXI1elludmVlMXozRHF6aFNPb3JKMHZtbGFZdFBsczR2NVliTEZxVmowbStjUDNsNkxNTTZkd0M4YUs1NTdmeTBMc24vOWNSSVB2dlE0T3dFQkFBQUFEQ0xqTXdBQUk1NlB4K3U1azAzNzhrWGZuMUJMbC95N0hpRzNlWGFMRVkxOTUzUlU4cHRiMm5zUXE0bjJUSll6Wk1EbFF4TjFITmFUeW0vZWxKN1NpMUp1Uyt2RzU2VldBR09GYnRHYXpubmhNYmZSNnYxWFBQQVlMNWs3UVVBQUFDT1VRb2lBSUE1WVhlNWxyZmYxcHNyenV6S2J5L3B6TU43SjNMRHh0SFpEbXRPZTh0WlhRZGJzaGVTbkQyL2xMUG5sMlo4L3ZVYlJuTHI5ckZmVUhRQXg2YXI3dXpMaHk0NkxwVjY4dFVuaHJONXNQcmNMd0lBQUFDWW94UkVBQUJ6eXZLdDVTemZXcDd0TUk0SkQrNFpUNldlS2EzWlcxWHJ5WFdQRGVlVDl3MzhZZ0lET0lidEhLM2w0NnV0dHdBQUFBQ0pnZ2dBQUo2bjFic21jdWtQZHVjOTUvWGtkWXM3Y2taUEtmTTdDcW5WazczbFdyWVBWM1BIanJGOGU5Tm8xdStyekhhNEFBQUFBQUFjWXhSRUFBRHd2RDNTVzhuVksvdG5Pd3dBQUFBQUFKaWlPTnNCQUFBQUFBQUFBQUFjYVFvaUFBQUFBQUFBQUlBNVIwRUVBQUFBQUFBQUFERG5LSWdBQUFBQUFBQUFBT2FjdHRrT0FBQTRkbDI4N04yekhRSUFBQUFBQURCSDZSQUJBQUFBQUFBQUFNdzVDaUlBQUFBQUFBQUFnRGxIUVFR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Y0hmNFB4L3dRaUZaTFJBVUFBQUFBU1VWT1JLNUNZSUk9IiwKCSJUaGVtZSIgOiAiIiwKCSJUeXBlIiA6ICJtaW5kIiwKCSJWZXJzaW9uIiA6ICIiCn0K"/>
    </extobj>
  </extobjs>
</s:customData>
</file>

<file path=customXml/itemProps363.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5518</Words>
  <Application>WPS 演示</Application>
  <PresentationFormat>宽屏</PresentationFormat>
  <Paragraphs>422</Paragraphs>
  <Slides>20</Slides>
  <Notes>0</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20</vt:i4>
      </vt:variant>
    </vt:vector>
  </HeadingPairs>
  <TitlesOfParts>
    <vt:vector size="35" baseType="lpstr">
      <vt:lpstr>Arial</vt:lpstr>
      <vt:lpstr>宋体</vt:lpstr>
      <vt:lpstr>Wingdings</vt:lpstr>
      <vt:lpstr>微软雅黑</vt:lpstr>
      <vt:lpstr>汉仪旗黑-85S</vt:lpstr>
      <vt:lpstr>黑体</vt:lpstr>
      <vt:lpstr>Lao UI</vt:lpstr>
      <vt:lpstr>Segoe UI Symbol</vt:lpstr>
      <vt:lpstr>Microsoft YaHei UI</vt:lpstr>
      <vt:lpstr>Times New Roman</vt:lpstr>
      <vt:lpstr>Arial</vt:lpstr>
      <vt:lpstr>Arial Unicode MS</vt:lpstr>
      <vt:lpstr>Calibri</vt:lpstr>
      <vt:lpstr>2_Office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林飞</cp:lastModifiedBy>
  <cp:revision>31</cp:revision>
  <dcterms:created xsi:type="dcterms:W3CDTF">2023-08-09T12:44:00Z</dcterms:created>
  <dcterms:modified xsi:type="dcterms:W3CDTF">2025-07-10T08:02:21Z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09C919F0E1D344ED8C19028C01E8E9B8_13</vt:lpwstr>
  </property>
  <property fmtid="{D5CDD505-2E9C-101B-9397-08002B2CF9AE}" pid="3" name="KSOProductBuildVer">
    <vt:lpwstr>2052-12.1.0.21915</vt:lpwstr>
  </property>
</Properties>
</file>